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6"/>
  </p:notesMasterIdLst>
  <p:sldIdLst>
    <p:sldId id="256" r:id="rId2"/>
    <p:sldId id="558" r:id="rId3"/>
    <p:sldId id="559" r:id="rId4"/>
    <p:sldId id="560" r:id="rId5"/>
    <p:sldId id="1729" r:id="rId6"/>
    <p:sldId id="257" r:id="rId7"/>
    <p:sldId id="1739" r:id="rId8"/>
    <p:sldId id="1740" r:id="rId9"/>
    <p:sldId id="1744" r:id="rId10"/>
    <p:sldId id="1741" r:id="rId11"/>
    <p:sldId id="1743" r:id="rId12"/>
    <p:sldId id="1742" r:id="rId13"/>
    <p:sldId id="263" r:id="rId14"/>
    <p:sldId id="173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 id="2" name="Gaurav Kumar Rai" initials="GKR" lastIdx="1" clrIdx="1">
    <p:extLst>
      <p:ext uri="{19B8F6BF-5375-455C-9EA6-DF929625EA0E}">
        <p15:presenceInfo xmlns:p15="http://schemas.microsoft.com/office/powerpoint/2012/main" userId="S::gauravkr@IISc.ac.in::e6238c96-6352-433f-bcf1-2444caf536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FF"/>
    <a:srgbClr val="FFAD15"/>
    <a:srgbClr val="F28715"/>
    <a:srgbClr val="FF8F00"/>
    <a:srgbClr val="F88B1E"/>
    <a:srgbClr val="DA5A30"/>
    <a:srgbClr val="0063FB"/>
    <a:srgbClr val="FE7835"/>
    <a:srgbClr val="FF7F28"/>
    <a:srgbClr val="F235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38" autoAdjust="0"/>
    <p:restoredTop sz="94335" autoAdjust="0"/>
  </p:normalViewPr>
  <p:slideViewPr>
    <p:cSldViewPr snapToGrid="0">
      <p:cViewPr varScale="1">
        <p:scale>
          <a:sx n="81" d="100"/>
          <a:sy n="81" d="100"/>
        </p:scale>
        <p:origin x="586" y="58"/>
      </p:cViewPr>
      <p:guideLst/>
    </p:cSldViewPr>
  </p:slideViewPr>
  <p:outlineViewPr>
    <p:cViewPr>
      <p:scale>
        <a:sx n="33" d="100"/>
        <a:sy n="33" d="100"/>
      </p:scale>
      <p:origin x="0" y="-9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566747-825C-A840-869D-29713667F408}" type="datetimeFigureOut">
              <a:rPr lang="en-US" smtClean="0"/>
              <a:t>26-May-21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B6A63-C894-C740-8C95-E29D0DCBADF2}" type="slidenum">
              <a:rPr lang="en-US" smtClean="0"/>
              <a:t>‹#›</a:t>
            </a:fld>
            <a:endParaRPr lang="en-US"/>
          </a:p>
        </p:txBody>
      </p:sp>
    </p:spTree>
    <p:extLst>
      <p:ext uri="{BB962C8B-B14F-4D97-AF65-F5344CB8AC3E}">
        <p14:creationId xmlns:p14="http://schemas.microsoft.com/office/powerpoint/2010/main" val="319598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Graphs are present in many of these applications.</a:t>
            </a:r>
          </a:p>
        </p:txBody>
      </p:sp>
      <p:sp>
        <p:nvSpPr>
          <p:cNvPr id="4" name="Slide Number Placeholder 3"/>
          <p:cNvSpPr>
            <a:spLocks noGrp="1"/>
          </p:cNvSpPr>
          <p:nvPr>
            <p:ph type="sldNum" sz="quarter" idx="5"/>
          </p:nvPr>
        </p:nvSpPr>
        <p:spPr/>
        <p:txBody>
          <a:bodyPr/>
          <a:lstStyle/>
          <a:p>
            <a:fld id="{F9BB6A63-C894-C740-8C95-E29D0DCBADF2}" type="slidenum">
              <a:rPr lang="en-US" smtClean="0"/>
              <a:t>2</a:t>
            </a:fld>
            <a:endParaRPr lang="en-US"/>
          </a:p>
        </p:txBody>
      </p:sp>
    </p:spTree>
    <p:extLst>
      <p:ext uri="{BB962C8B-B14F-4D97-AF65-F5344CB8AC3E}">
        <p14:creationId xmlns:p14="http://schemas.microsoft.com/office/powerpoint/2010/main" val="276911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can be trained in less than one hour as it converges to produce good results. This example also shows the possible ambiguity of relationships, and how the model deals with it.</a:t>
            </a:r>
          </a:p>
        </p:txBody>
      </p:sp>
      <p:sp>
        <p:nvSpPr>
          <p:cNvPr id="4" name="Slide Number Placeholder 3"/>
          <p:cNvSpPr>
            <a:spLocks noGrp="1"/>
          </p:cNvSpPr>
          <p:nvPr>
            <p:ph type="sldNum" sz="quarter" idx="5"/>
          </p:nvPr>
        </p:nvSpPr>
        <p:spPr/>
        <p:txBody>
          <a:bodyPr/>
          <a:lstStyle/>
          <a:p>
            <a:fld id="{1463F541-FB2C-6946-A3AC-BA4AA77BD1D3}" type="slidenum">
              <a:rPr lang="en-US" smtClean="0"/>
              <a:t>6</a:t>
            </a:fld>
            <a:endParaRPr lang="en-US"/>
          </a:p>
        </p:txBody>
      </p:sp>
    </p:spTree>
    <p:extLst>
      <p:ext uri="{BB962C8B-B14F-4D97-AF65-F5344CB8AC3E}">
        <p14:creationId xmlns:p14="http://schemas.microsoft.com/office/powerpoint/2010/main" val="3860266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B6A63-C894-C740-8C95-E29D0DCBADF2}" type="slidenum">
              <a:rPr lang="en-US" smtClean="0"/>
              <a:t>11</a:t>
            </a:fld>
            <a:endParaRPr lang="en-US"/>
          </a:p>
        </p:txBody>
      </p:sp>
    </p:spTree>
    <p:extLst>
      <p:ext uri="{BB962C8B-B14F-4D97-AF65-F5344CB8AC3E}">
        <p14:creationId xmlns:p14="http://schemas.microsoft.com/office/powerpoint/2010/main" val="256115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AC90F-806A-4640-838C-5DDD1BCE92DF}" type="slidenum">
              <a:rPr lang="en-US" smtClean="0"/>
              <a:t>‹#›</a:t>
            </a:fld>
            <a:endParaRPr lang="en-US"/>
          </a:p>
        </p:txBody>
      </p:sp>
    </p:spTree>
    <p:extLst>
      <p:ext uri="{BB962C8B-B14F-4D97-AF65-F5344CB8AC3E}">
        <p14:creationId xmlns:p14="http://schemas.microsoft.com/office/powerpoint/2010/main" val="1942207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29877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200273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eSpeaker">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862860D-8AAA-49BD-92F7-A6D0A3D9F4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404" y="6069726"/>
            <a:ext cx="662616" cy="400070"/>
          </a:xfrm>
          <a:prstGeom prst="rect">
            <a:avLst/>
          </a:prstGeom>
        </p:spPr>
      </p:pic>
      <p:sp>
        <p:nvSpPr>
          <p:cNvPr id="22" name="文本占位符 21">
            <a:extLst>
              <a:ext uri="{FF2B5EF4-FFF2-40B4-BE49-F238E27FC236}">
                <a16:creationId xmlns:a16="http://schemas.microsoft.com/office/drawing/2014/main" id="{6A4F5B49-A962-4CCB-AB14-9B1C31EA8C4E}"/>
              </a:ext>
            </a:extLst>
          </p:cNvPr>
          <p:cNvSpPr>
            <a:spLocks noGrp="1"/>
          </p:cNvSpPr>
          <p:nvPr>
            <p:ph type="body" sz="quarter" idx="10" hasCustomPrompt="1"/>
          </p:nvPr>
        </p:nvSpPr>
        <p:spPr>
          <a:xfrm>
            <a:off x="721404" y="1977291"/>
            <a:ext cx="8570913" cy="2035175"/>
          </a:xfrm>
          <a:prstGeom prst="rect">
            <a:avLst/>
          </a:prstGeom>
        </p:spPr>
        <p:txBody>
          <a:bodyPr/>
          <a:lstStyle>
            <a:lvl1pPr marL="0" indent="0">
              <a:buNone/>
              <a:defRPr sz="4800">
                <a:solidFill>
                  <a:schemeClr val="bg1"/>
                </a:solidFill>
                <a:latin typeface="Amazon Ember Light" panose="020B0403020204020204" pitchFamily="34" charset="0"/>
                <a:cs typeface="Amazon Ember Light" panose="020B0403020204020204" pitchFamily="34" charset="0"/>
              </a:defRPr>
            </a:lvl1pPr>
          </a:lstStyle>
          <a:p>
            <a:pPr>
              <a:lnSpc>
                <a:spcPct val="100000"/>
              </a:lnSpc>
            </a:pPr>
            <a:r>
              <a:rPr lang="en-US" altLang="zh-CN" dirty="0"/>
              <a:t>Presentation Title Goes Here</a:t>
            </a:r>
            <a:br>
              <a:rPr lang="en-US" altLang="zh-CN" dirty="0"/>
            </a:br>
            <a:r>
              <a:rPr lang="en-US" altLang="zh-CN" dirty="0"/>
              <a:t>Secondary Line Here</a:t>
            </a:r>
            <a:endParaRPr lang="zh-CN" altLang="en-US" dirty="0"/>
          </a:p>
        </p:txBody>
      </p:sp>
      <p:sp>
        <p:nvSpPr>
          <p:cNvPr id="29" name="文本占位符 28">
            <a:extLst>
              <a:ext uri="{FF2B5EF4-FFF2-40B4-BE49-F238E27FC236}">
                <a16:creationId xmlns:a16="http://schemas.microsoft.com/office/drawing/2014/main" id="{0A9453C4-5814-4DDF-8680-7119FC039634}"/>
              </a:ext>
            </a:extLst>
          </p:cNvPr>
          <p:cNvSpPr>
            <a:spLocks noGrp="1"/>
          </p:cNvSpPr>
          <p:nvPr>
            <p:ph type="body" sz="quarter" idx="11" hasCustomPrompt="1"/>
          </p:nvPr>
        </p:nvSpPr>
        <p:spPr>
          <a:xfrm>
            <a:off x="721404" y="4292355"/>
            <a:ext cx="2806246" cy="4000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solidFill>
                <a:latin typeface="Amazon Ember" panose="020B0603020204020204" pitchFamily="34" charset="0"/>
                <a:cs typeface="Amazon Ember" panose="020B06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Presenter Name</a:t>
            </a:r>
          </a:p>
        </p:txBody>
      </p:sp>
      <p:sp>
        <p:nvSpPr>
          <p:cNvPr id="33" name="文本占位符 32">
            <a:extLst>
              <a:ext uri="{FF2B5EF4-FFF2-40B4-BE49-F238E27FC236}">
                <a16:creationId xmlns:a16="http://schemas.microsoft.com/office/drawing/2014/main" id="{3F62BEF5-F7F1-48A9-B7A1-C4BE66C1D89A}"/>
              </a:ext>
            </a:extLst>
          </p:cNvPr>
          <p:cNvSpPr>
            <a:spLocks noGrp="1"/>
          </p:cNvSpPr>
          <p:nvPr>
            <p:ph type="body" sz="quarter" idx="12" hasCustomPrompt="1"/>
          </p:nvPr>
        </p:nvSpPr>
        <p:spPr>
          <a:xfrm>
            <a:off x="720725" y="4778252"/>
            <a:ext cx="5375275" cy="4587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Company Name/ Extra Info Amazon Web </a:t>
            </a:r>
            <a:r>
              <a:rPr lang="en-US" altLang="zh-CN" sz="2000" dirty="0"/>
              <a:t>Service</a:t>
            </a:r>
          </a:p>
          <a:p>
            <a:pPr lvl="0"/>
            <a:endParaRPr lang="zh-CN" altLang="en-US" dirty="0"/>
          </a:p>
        </p:txBody>
      </p:sp>
    </p:spTree>
    <p:extLst>
      <p:ext uri="{BB962C8B-B14F-4D97-AF65-F5344CB8AC3E}">
        <p14:creationId xmlns:p14="http://schemas.microsoft.com/office/powerpoint/2010/main" val="2471416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and_Content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pic>
        <p:nvPicPr>
          <p:cNvPr id="7" name="图片 6">
            <a:extLst>
              <a:ext uri="{FF2B5EF4-FFF2-40B4-BE49-F238E27FC236}">
                <a16:creationId xmlns:a16="http://schemas.microsoft.com/office/drawing/2014/main" id="{B64A52B2-BD05-4DA9-82FF-9AA17CBD27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052" t="24951" r="22112" b="28609"/>
          <a:stretch/>
        </p:blipFill>
        <p:spPr>
          <a:xfrm>
            <a:off x="7917992" y="0"/>
            <a:ext cx="4274007" cy="5368413"/>
          </a:xfrm>
          <a:prstGeom prst="rect">
            <a:avLst/>
          </a:prstGeom>
        </p:spPr>
      </p:pic>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1" name="文本框 10">
            <a:extLst>
              <a:ext uri="{FF2B5EF4-FFF2-40B4-BE49-F238E27FC236}">
                <a16:creationId xmlns:a16="http://schemas.microsoft.com/office/drawing/2014/main" id="{7C40D932-4448-405D-A547-A6DF561FD0A8}"/>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D6C91364-0FA5-470F-BF7E-4C858CB32982}"/>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文本占位符 21">
            <a:extLst>
              <a:ext uri="{FF2B5EF4-FFF2-40B4-BE49-F238E27FC236}">
                <a16:creationId xmlns:a16="http://schemas.microsoft.com/office/drawing/2014/main" id="{E4B95144-7465-4338-A074-9157FCBEF6E2}"/>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8280C845-EB2E-4679-910B-A6653079F356}"/>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350576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8F53AD7-EE49-44D5-8C2B-8E53CFEA8AC9}"/>
              </a:ext>
            </a:extLst>
          </p:cNvPr>
          <p:cNvSpPr/>
          <p:nvPr userDrawn="1"/>
        </p:nvSpPr>
        <p:spPr>
          <a:xfrm>
            <a:off x="0" y="-2473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pic>
        <p:nvPicPr>
          <p:cNvPr id="5" name="图片 4">
            <a:extLst>
              <a:ext uri="{FF2B5EF4-FFF2-40B4-BE49-F238E27FC236}">
                <a16:creationId xmlns:a16="http://schemas.microsoft.com/office/drawing/2014/main" id="{B0D3A12C-0043-4CD5-847F-7EA06B829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730"/>
            <a:ext cx="12192000" cy="553603"/>
          </a:xfrm>
          <a:prstGeom prst="rect">
            <a:avLst/>
          </a:prstGeom>
        </p:spPr>
      </p:pic>
      <p:sp>
        <p:nvSpPr>
          <p:cNvPr id="6" name="文本框 5">
            <a:extLst>
              <a:ext uri="{FF2B5EF4-FFF2-40B4-BE49-F238E27FC236}">
                <a16:creationId xmlns:a16="http://schemas.microsoft.com/office/drawing/2014/main" id="{E119B9D0-F983-4F34-8B64-4E224FD905C2}"/>
              </a:ext>
            </a:extLst>
          </p:cNvPr>
          <p:cNvSpPr txBox="1"/>
          <p:nvPr userDrawn="1"/>
        </p:nvSpPr>
        <p:spPr>
          <a:xfrm>
            <a:off x="10360047" y="18812"/>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C579198F-1931-4EB7-B86D-0B60BC9E2699}"/>
              </a:ext>
            </a:extLst>
          </p:cNvPr>
          <p:cNvSpPr>
            <a:spLocks noGrp="1"/>
          </p:cNvSpPr>
          <p:nvPr>
            <p:ph idx="1" hasCustomPrompt="1"/>
          </p:nvPr>
        </p:nvSpPr>
        <p:spPr>
          <a:xfrm>
            <a:off x="371033" y="2761589"/>
            <a:ext cx="4462223" cy="2019417"/>
          </a:xfrm>
          <a:prstGeom prst="rect">
            <a:avLst/>
          </a:prstGeom>
        </p:spPr>
        <p:txBody>
          <a:bodyPr vert="horz" wrap="square" lIns="182880" tIns="146304" rIns="182880" bIns="146304" rtlCol="0">
            <a:noAutofit/>
          </a:bodyPr>
          <a:lstStyle>
            <a:lvl1pPr marL="508092" indent="-508092">
              <a:buFont typeface="Arial" panose="020B0604020202020204" pitchFamily="34" charset="0"/>
              <a:buChar char="•"/>
              <a:defRPr>
                <a:latin typeface="Amazon Ember" panose="020B0603020204020204"/>
              </a:defRPr>
            </a:lvl1pPr>
            <a:lvl2pPr marL="878791" indent="-406474">
              <a:buFont typeface="Arial" panose="020B0604020202020204" pitchFamily="34" charset="0"/>
              <a:buChar char="•"/>
              <a:defRPr>
                <a:latin typeface="Amazon Ember" panose="020B0603020204020204"/>
              </a:defRPr>
            </a:lvl2pPr>
            <a:lvl3pPr marL="1193669" indent="-406474">
              <a:buFont typeface="Arial" panose="020B0604020202020204" pitchFamily="34" charset="0"/>
              <a:buChar char="•"/>
              <a:defRPr>
                <a:latin typeface="Amazon Ember" panose="020B0603020204020204"/>
              </a:defRPr>
            </a:lvl3pPr>
            <a:lvl4pPr marL="1440802" indent="-338728">
              <a:buFont typeface="Arial" panose="020B0604020202020204" pitchFamily="34" charset="0"/>
              <a:buChar char="•"/>
              <a:defRPr>
                <a:latin typeface="Amazon Ember" panose="020B0603020204020204"/>
              </a:defRPr>
            </a:lvl4pPr>
            <a:lvl5pPr marL="1755680" indent="-338728">
              <a:buFont typeface="Arial" panose="020B0604020202020204" pitchFamily="34" charset="0"/>
              <a:buChar char="•"/>
              <a:defRPr>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65785BEA-E098-4D25-A047-30627CADD670}"/>
              </a:ext>
            </a:extLst>
          </p:cNvPr>
          <p:cNvSpPr>
            <a:spLocks noGrp="1"/>
          </p:cNvSpPr>
          <p:nvPr>
            <p:ph idx="10" hasCustomPrompt="1"/>
          </p:nvPr>
        </p:nvSpPr>
        <p:spPr>
          <a:xfrm>
            <a:off x="6567711" y="2761589"/>
            <a:ext cx="5032105" cy="2019417"/>
          </a:xfrm>
          <a:prstGeom prst="rect">
            <a:avLst/>
          </a:prstGeom>
        </p:spPr>
        <p:txBody>
          <a:bodyPr vert="horz" wrap="square" lIns="182880" tIns="146304" rIns="182880" bIns="146304" rtlCol="0">
            <a:noAutofit/>
          </a:bodyPr>
          <a:lstStyle>
            <a:lvl1pPr marL="508092" indent="-508092">
              <a:buFont typeface="Arial" panose="020B0604020202020204" pitchFamily="34" charset="0"/>
              <a:buChar char="•"/>
              <a:defRPr>
                <a:latin typeface="Amazon Ember" panose="020B0603020204020204"/>
              </a:defRPr>
            </a:lvl1pPr>
            <a:lvl2pPr marL="878791" indent="-406474">
              <a:buFont typeface="Arial" panose="020B0604020202020204" pitchFamily="34" charset="0"/>
              <a:buChar char="•"/>
              <a:defRPr>
                <a:latin typeface="Amazon Ember" panose="020B0603020204020204"/>
              </a:defRPr>
            </a:lvl2pPr>
            <a:lvl3pPr marL="1193669" indent="-406474">
              <a:buFont typeface="Arial" panose="020B0604020202020204" pitchFamily="34" charset="0"/>
              <a:buChar char="•"/>
              <a:defRPr>
                <a:latin typeface="Amazon Ember" panose="020B0603020204020204"/>
              </a:defRPr>
            </a:lvl3pPr>
            <a:lvl4pPr marL="1440802" indent="-338728">
              <a:buFont typeface="Arial" panose="020B0604020202020204" pitchFamily="34" charset="0"/>
              <a:buChar char="•"/>
              <a:defRPr>
                <a:latin typeface="Amazon Ember" panose="020B0603020204020204"/>
              </a:defRPr>
            </a:lvl4pPr>
            <a:lvl5pPr marL="1755680" indent="-338728">
              <a:buFont typeface="Arial" panose="020B0604020202020204" pitchFamily="34" charset="0"/>
              <a:buChar char="•"/>
              <a:defRPr>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文本占位符 21">
            <a:extLst>
              <a:ext uri="{FF2B5EF4-FFF2-40B4-BE49-F238E27FC236}">
                <a16:creationId xmlns:a16="http://schemas.microsoft.com/office/drawing/2014/main" id="{EB7F273A-BB6B-4928-83A0-D450FEAC00C0}"/>
              </a:ext>
            </a:extLst>
          </p:cNvPr>
          <p:cNvSpPr>
            <a:spLocks noGrp="1"/>
          </p:cNvSpPr>
          <p:nvPr>
            <p:ph type="body" sz="quarter" idx="11" hasCustomPrompt="1"/>
          </p:nvPr>
        </p:nvSpPr>
        <p:spPr>
          <a:xfrm>
            <a:off x="371033" y="806102"/>
            <a:ext cx="9171000" cy="860900"/>
          </a:xfrm>
          <a:prstGeom prst="rect">
            <a:avLst/>
          </a:prstGeom>
        </p:spPr>
        <p:txBody>
          <a:bodyPr/>
          <a:lstStyle>
            <a:lvl1pPr marL="0" indent="0">
              <a:buNone/>
              <a:defRPr sz="4800">
                <a:solidFill>
                  <a:schemeClr val="tx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1" name="TextBox 3">
            <a:extLst>
              <a:ext uri="{FF2B5EF4-FFF2-40B4-BE49-F238E27FC236}">
                <a16:creationId xmlns:a16="http://schemas.microsoft.com/office/drawing/2014/main" id="{D37883DC-DF03-428E-A9CB-69805FE90C56}"/>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778943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and_Content5">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32EEB50-DC6E-4D48-B214-839553A086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017" r="10469" b="2356"/>
          <a:stretch/>
        </p:blipFill>
        <p:spPr>
          <a:xfrm>
            <a:off x="0" y="-16625"/>
            <a:ext cx="12288000" cy="6912000"/>
          </a:xfrm>
          <a:prstGeom prst="rect">
            <a:avLst/>
          </a:prstGeom>
        </p:spPr>
      </p:pic>
      <p:sp>
        <p:nvSpPr>
          <p:cNvPr id="11" name="矩形 10">
            <a:extLst>
              <a:ext uri="{FF2B5EF4-FFF2-40B4-BE49-F238E27FC236}">
                <a16:creationId xmlns:a16="http://schemas.microsoft.com/office/drawing/2014/main" id="{4598BCAA-DBB4-4142-83CA-1196C98AF2C6}"/>
              </a:ext>
            </a:extLst>
          </p:cNvPr>
          <p:cNvSpPr/>
          <p:nvPr userDrawn="1"/>
        </p:nvSpPr>
        <p:spPr>
          <a:xfrm rot="8100000">
            <a:off x="1011835" y="-2413053"/>
            <a:ext cx="4807294" cy="4853146"/>
          </a:xfrm>
          <a:custGeom>
            <a:avLst/>
            <a:gdLst>
              <a:gd name="connsiteX0" fmla="*/ 0 w 7625298"/>
              <a:gd name="connsiteY0" fmla="*/ 0 h 4853146"/>
              <a:gd name="connsiteX1" fmla="*/ 7625298 w 7625298"/>
              <a:gd name="connsiteY1" fmla="*/ 0 h 4853146"/>
              <a:gd name="connsiteX2" fmla="*/ 7625298 w 7625298"/>
              <a:gd name="connsiteY2" fmla="*/ 4853146 h 4853146"/>
              <a:gd name="connsiteX3" fmla="*/ 0 w 7625298"/>
              <a:gd name="connsiteY3" fmla="*/ 4853146 h 4853146"/>
              <a:gd name="connsiteX4" fmla="*/ 0 w 7625298"/>
              <a:gd name="connsiteY4" fmla="*/ 0 h 4853146"/>
              <a:gd name="connsiteX0" fmla="*/ 0 w 7625298"/>
              <a:gd name="connsiteY0" fmla="*/ 0 h 4853146"/>
              <a:gd name="connsiteX1" fmla="*/ 7625298 w 7625298"/>
              <a:gd name="connsiteY1" fmla="*/ 0 h 4853146"/>
              <a:gd name="connsiteX2" fmla="*/ 7625298 w 7625298"/>
              <a:gd name="connsiteY2" fmla="*/ 4853146 h 4853146"/>
              <a:gd name="connsiteX3" fmla="*/ 3933352 w 7625298"/>
              <a:gd name="connsiteY3" fmla="*/ 1135320 h 4853146"/>
              <a:gd name="connsiteX4" fmla="*/ 0 w 7625298"/>
              <a:gd name="connsiteY4" fmla="*/ 0 h 4853146"/>
              <a:gd name="connsiteX0" fmla="*/ 0 w 4877340"/>
              <a:gd name="connsiteY0" fmla="*/ 26941 h 4853146"/>
              <a:gd name="connsiteX1" fmla="*/ 4877340 w 4877340"/>
              <a:gd name="connsiteY1" fmla="*/ 0 h 4853146"/>
              <a:gd name="connsiteX2" fmla="*/ 4877340 w 4877340"/>
              <a:gd name="connsiteY2" fmla="*/ 4853146 h 4853146"/>
              <a:gd name="connsiteX3" fmla="*/ 1185394 w 4877340"/>
              <a:gd name="connsiteY3" fmla="*/ 1135320 h 4853146"/>
              <a:gd name="connsiteX4" fmla="*/ 0 w 4877340"/>
              <a:gd name="connsiteY4" fmla="*/ 26941 h 4853146"/>
              <a:gd name="connsiteX0" fmla="*/ 0 w 4807294"/>
              <a:gd name="connsiteY0" fmla="*/ 43106 h 4853146"/>
              <a:gd name="connsiteX1" fmla="*/ 4807294 w 4807294"/>
              <a:gd name="connsiteY1" fmla="*/ 0 h 4853146"/>
              <a:gd name="connsiteX2" fmla="*/ 4807294 w 4807294"/>
              <a:gd name="connsiteY2" fmla="*/ 4853146 h 4853146"/>
              <a:gd name="connsiteX3" fmla="*/ 1115348 w 4807294"/>
              <a:gd name="connsiteY3" fmla="*/ 1135320 h 4853146"/>
              <a:gd name="connsiteX4" fmla="*/ 0 w 4807294"/>
              <a:gd name="connsiteY4" fmla="*/ 43106 h 4853146"/>
              <a:gd name="connsiteX0" fmla="*/ 0 w 4807294"/>
              <a:gd name="connsiteY0" fmla="*/ 43106 h 4853146"/>
              <a:gd name="connsiteX1" fmla="*/ 4807294 w 4807294"/>
              <a:gd name="connsiteY1" fmla="*/ 0 h 4853146"/>
              <a:gd name="connsiteX2" fmla="*/ 4807294 w 4807294"/>
              <a:gd name="connsiteY2" fmla="*/ 4853146 h 4853146"/>
              <a:gd name="connsiteX3" fmla="*/ 1115348 w 4807294"/>
              <a:gd name="connsiteY3" fmla="*/ 1167649 h 4853146"/>
              <a:gd name="connsiteX4" fmla="*/ 0 w 4807294"/>
              <a:gd name="connsiteY4" fmla="*/ 43106 h 485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7294" h="4853146">
                <a:moveTo>
                  <a:pt x="0" y="43106"/>
                </a:moveTo>
                <a:lnTo>
                  <a:pt x="4807294" y="0"/>
                </a:lnTo>
                <a:lnTo>
                  <a:pt x="4807294" y="4853146"/>
                </a:lnTo>
                <a:lnTo>
                  <a:pt x="1115348" y="1167649"/>
                </a:lnTo>
                <a:lnTo>
                  <a:pt x="0" y="43106"/>
                </a:lnTo>
                <a:close/>
              </a:path>
            </a:pathLst>
          </a:custGeom>
          <a:gradFill>
            <a:gsLst>
              <a:gs pos="54000">
                <a:srgbClr val="7E6AB3"/>
              </a:gs>
              <a:gs pos="0">
                <a:srgbClr val="F1321F"/>
              </a:gs>
              <a:gs pos="100000">
                <a:srgbClr val="0060DD"/>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9" name="文本框 8">
            <a:extLst>
              <a:ext uri="{FF2B5EF4-FFF2-40B4-BE49-F238E27FC236}">
                <a16:creationId xmlns:a16="http://schemas.microsoft.com/office/drawing/2014/main" id="{3B074127-7B54-4759-8D40-ED1E8C212A04}"/>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8" name="Text Placeholder 3">
            <a:extLst>
              <a:ext uri="{FF2B5EF4-FFF2-40B4-BE49-F238E27FC236}">
                <a16:creationId xmlns:a16="http://schemas.microsoft.com/office/drawing/2014/main" id="{86058F7B-9262-418B-8CD7-58AA23888691}"/>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文本占位符 21">
            <a:extLst>
              <a:ext uri="{FF2B5EF4-FFF2-40B4-BE49-F238E27FC236}">
                <a16:creationId xmlns:a16="http://schemas.microsoft.com/office/drawing/2014/main" id="{C4C2CCA3-B38D-4179-BE6E-02A8B1420CF6}"/>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A013D579-F446-4F8B-9F78-D7D4AFD2EED9}"/>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947275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ThreeSpeakers">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FE663B-4EFA-409E-9B0E-66AC956D2C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521" b="14522"/>
          <a:stretch/>
        </p:blipFill>
        <p:spPr>
          <a:xfrm>
            <a:off x="0" y="-15239"/>
            <a:ext cx="12192000" cy="6873240"/>
          </a:xfrm>
          <a:prstGeom prst="rect">
            <a:avLst/>
          </a:prstGeom>
        </p:spPr>
      </p:pic>
      <p:sp>
        <p:nvSpPr>
          <p:cNvPr id="12" name="矩形 11">
            <a:extLst>
              <a:ext uri="{FF2B5EF4-FFF2-40B4-BE49-F238E27FC236}">
                <a16:creationId xmlns:a16="http://schemas.microsoft.com/office/drawing/2014/main" id="{740C6BF2-D60D-4F18-B6A9-C054A5B11876}"/>
              </a:ext>
            </a:extLst>
          </p:cNvPr>
          <p:cNvSpPr/>
          <p:nvPr userDrawn="1"/>
        </p:nvSpPr>
        <p:spPr>
          <a:xfrm rot="18900000">
            <a:off x="7626991" y="4599058"/>
            <a:ext cx="4796517" cy="3676884"/>
          </a:xfrm>
          <a:custGeom>
            <a:avLst/>
            <a:gdLst>
              <a:gd name="connsiteX0" fmla="*/ 0 w 7625298"/>
              <a:gd name="connsiteY0" fmla="*/ 0 h 8095170"/>
              <a:gd name="connsiteX1" fmla="*/ 7625298 w 7625298"/>
              <a:gd name="connsiteY1" fmla="*/ 0 h 8095170"/>
              <a:gd name="connsiteX2" fmla="*/ 7625298 w 7625298"/>
              <a:gd name="connsiteY2" fmla="*/ 8095170 h 8095170"/>
              <a:gd name="connsiteX3" fmla="*/ 0 w 7625298"/>
              <a:gd name="connsiteY3" fmla="*/ 8095170 h 8095170"/>
              <a:gd name="connsiteX4" fmla="*/ 0 w 7625298"/>
              <a:gd name="connsiteY4" fmla="*/ 0 h 8095170"/>
              <a:gd name="connsiteX0" fmla="*/ 2828781 w 7625298"/>
              <a:gd name="connsiteY0" fmla="*/ 26941 h 8095170"/>
              <a:gd name="connsiteX1" fmla="*/ 7625298 w 7625298"/>
              <a:gd name="connsiteY1" fmla="*/ 0 h 8095170"/>
              <a:gd name="connsiteX2" fmla="*/ 7625298 w 7625298"/>
              <a:gd name="connsiteY2" fmla="*/ 8095170 h 8095170"/>
              <a:gd name="connsiteX3" fmla="*/ 0 w 7625298"/>
              <a:gd name="connsiteY3" fmla="*/ 8095170 h 8095170"/>
              <a:gd name="connsiteX4" fmla="*/ 2828781 w 7625298"/>
              <a:gd name="connsiteY4" fmla="*/ 26941 h 8095170"/>
              <a:gd name="connsiteX0" fmla="*/ 0 w 4796517"/>
              <a:gd name="connsiteY0" fmla="*/ 26941 h 8095170"/>
              <a:gd name="connsiteX1" fmla="*/ 4796517 w 4796517"/>
              <a:gd name="connsiteY1" fmla="*/ 0 h 8095170"/>
              <a:gd name="connsiteX2" fmla="*/ 4796517 w 4796517"/>
              <a:gd name="connsiteY2" fmla="*/ 8095170 h 8095170"/>
              <a:gd name="connsiteX3" fmla="*/ 2532433 w 4796517"/>
              <a:gd name="connsiteY3" fmla="*/ 2572312 h 8095170"/>
              <a:gd name="connsiteX4" fmla="*/ 0 w 4796517"/>
              <a:gd name="connsiteY4" fmla="*/ 26941 h 8095170"/>
              <a:gd name="connsiteX0" fmla="*/ 0 w 4796517"/>
              <a:gd name="connsiteY0" fmla="*/ 26941 h 2572312"/>
              <a:gd name="connsiteX1" fmla="*/ 4796517 w 4796517"/>
              <a:gd name="connsiteY1" fmla="*/ 0 h 2572312"/>
              <a:gd name="connsiteX2" fmla="*/ 4796517 w 4796517"/>
              <a:gd name="connsiteY2" fmla="*/ 2518431 h 2572312"/>
              <a:gd name="connsiteX3" fmla="*/ 2532433 w 4796517"/>
              <a:gd name="connsiteY3" fmla="*/ 2572312 h 2572312"/>
              <a:gd name="connsiteX4" fmla="*/ 0 w 4796517"/>
              <a:gd name="connsiteY4" fmla="*/ 26941 h 2572312"/>
              <a:gd name="connsiteX0" fmla="*/ 0 w 4796517"/>
              <a:gd name="connsiteY0" fmla="*/ 26941 h 3676884"/>
              <a:gd name="connsiteX1" fmla="*/ 4796517 w 4796517"/>
              <a:gd name="connsiteY1" fmla="*/ 0 h 3676884"/>
              <a:gd name="connsiteX2" fmla="*/ 4796517 w 4796517"/>
              <a:gd name="connsiteY2" fmla="*/ 2518431 h 3676884"/>
              <a:gd name="connsiteX3" fmla="*/ 3637005 w 4796517"/>
              <a:gd name="connsiteY3" fmla="*/ 3676884 h 3676884"/>
              <a:gd name="connsiteX4" fmla="*/ 0 w 4796517"/>
              <a:gd name="connsiteY4" fmla="*/ 26941 h 367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517" h="3676884">
                <a:moveTo>
                  <a:pt x="0" y="26941"/>
                </a:moveTo>
                <a:lnTo>
                  <a:pt x="4796517" y="0"/>
                </a:lnTo>
                <a:lnTo>
                  <a:pt x="4796517" y="2518431"/>
                </a:lnTo>
                <a:lnTo>
                  <a:pt x="3637005" y="3676884"/>
                </a:lnTo>
                <a:lnTo>
                  <a:pt x="0" y="26941"/>
                </a:lnTo>
                <a:close/>
              </a:path>
            </a:pathLst>
          </a:custGeom>
          <a:gradFill>
            <a:gsLst>
              <a:gs pos="0">
                <a:srgbClr val="FD791C"/>
              </a:gs>
              <a:gs pos="100000">
                <a:srgbClr val="145DB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20" name="Text Placeholder 2">
            <a:extLst>
              <a:ext uri="{FF2B5EF4-FFF2-40B4-BE49-F238E27FC236}">
                <a16:creationId xmlns:a16="http://schemas.microsoft.com/office/drawing/2014/main" id="{E99B3C78-A079-4913-98B8-66860DFB8E1D}"/>
              </a:ext>
            </a:extLst>
          </p:cNvPr>
          <p:cNvSpPr>
            <a:spLocks noGrp="1"/>
          </p:cNvSpPr>
          <p:nvPr>
            <p:ph type="body" sz="quarter" idx="14" hasCustomPrompt="1"/>
          </p:nvPr>
        </p:nvSpPr>
        <p:spPr bwMode="white">
          <a:xfrm>
            <a:off x="757083" y="3678668"/>
            <a:ext cx="7472516" cy="1274873"/>
          </a:xfrm>
          <a:prstGeom prst="rect">
            <a:avLst/>
          </a:prstGeom>
        </p:spPr>
        <p:txBody>
          <a:bodyPr lIns="182880" tIns="146304" rIns="182880" bIns="146304">
            <a:noAutofit/>
          </a:bodyPr>
          <a:lstStyle>
            <a:lvl1pPr marL="0" indent="0">
              <a:spcBef>
                <a:spcPts val="0"/>
              </a:spcBef>
              <a:buNone/>
              <a:defRPr lang="en-US" sz="1800" b="0" kern="1200" spc="0" baseline="0" dirty="0">
                <a:solidFill>
                  <a:schemeClr val="bg1"/>
                </a:solidFill>
                <a:latin typeface="Amazon Ember" panose="020B0603020204020204"/>
                <a:ea typeface="Amazon Ember" panose="020B0603020204020204"/>
                <a:cs typeface="Amazon Ember" panose="020B0603020204020204"/>
              </a:defRPr>
            </a:lvl1pPr>
          </a:lstStyle>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0" name="文本框 9">
            <a:extLst>
              <a:ext uri="{FF2B5EF4-FFF2-40B4-BE49-F238E27FC236}">
                <a16:creationId xmlns:a16="http://schemas.microsoft.com/office/drawing/2014/main" id="{B4F5BA43-7536-44A9-B843-F42A031B24FB}"/>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7" name="文本占位符 21">
            <a:extLst>
              <a:ext uri="{FF2B5EF4-FFF2-40B4-BE49-F238E27FC236}">
                <a16:creationId xmlns:a16="http://schemas.microsoft.com/office/drawing/2014/main" id="{6D088F3A-0E38-4E1E-BFDE-34EFC5AC5CBA}"/>
              </a:ext>
            </a:extLst>
          </p:cNvPr>
          <p:cNvSpPr>
            <a:spLocks noGrp="1"/>
          </p:cNvSpPr>
          <p:nvPr>
            <p:ph type="body" sz="quarter" idx="10" hasCustomPrompt="1"/>
          </p:nvPr>
        </p:nvSpPr>
        <p:spPr>
          <a:xfrm>
            <a:off x="757083" y="579333"/>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9" name="TextBox 3">
            <a:extLst>
              <a:ext uri="{FF2B5EF4-FFF2-40B4-BE49-F238E27FC236}">
                <a16:creationId xmlns:a16="http://schemas.microsoft.com/office/drawing/2014/main" id="{697757CE-93F5-4286-9DD3-DEC53AE3951B}"/>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3599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_Column_Bulleted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a:endParaRPr>
          </a:p>
        </p:txBody>
      </p:sp>
      <p:sp>
        <p:nvSpPr>
          <p:cNvPr id="6" name="等腰三角形 5">
            <a:extLst>
              <a:ext uri="{FF2B5EF4-FFF2-40B4-BE49-F238E27FC236}">
                <a16:creationId xmlns:a16="http://schemas.microsoft.com/office/drawing/2014/main" id="{FA7FB602-CE4C-4507-B954-1EFD2BDED4AF}"/>
              </a:ext>
            </a:extLst>
          </p:cNvPr>
          <p:cNvSpPr/>
          <p:nvPr userDrawn="1"/>
        </p:nvSpPr>
        <p:spPr>
          <a:xfrm>
            <a:off x="9822425" y="33799"/>
            <a:ext cx="2389239" cy="6843251"/>
          </a:xfrm>
          <a:custGeom>
            <a:avLst/>
            <a:gdLst>
              <a:gd name="connsiteX0" fmla="*/ 0 w 5043949"/>
              <a:gd name="connsiteY0" fmla="*/ 7580671 h 7580671"/>
              <a:gd name="connsiteX1" fmla="*/ 2521975 w 5043949"/>
              <a:gd name="connsiteY1" fmla="*/ 0 h 7580671"/>
              <a:gd name="connsiteX2" fmla="*/ 5043949 w 5043949"/>
              <a:gd name="connsiteY2" fmla="*/ 7580671 h 7580671"/>
              <a:gd name="connsiteX3" fmla="*/ 0 w 5043949"/>
              <a:gd name="connsiteY3" fmla="*/ 7580671 h 7580671"/>
              <a:gd name="connsiteX0" fmla="*/ 0 w 5043949"/>
              <a:gd name="connsiteY0" fmla="*/ 6902245 h 6902245"/>
              <a:gd name="connsiteX1" fmla="*/ 2639962 w 5043949"/>
              <a:gd name="connsiteY1" fmla="*/ 0 h 6902245"/>
              <a:gd name="connsiteX2" fmla="*/ 5043949 w 5043949"/>
              <a:gd name="connsiteY2" fmla="*/ 6902245 h 6902245"/>
              <a:gd name="connsiteX3" fmla="*/ 0 w 5043949"/>
              <a:gd name="connsiteY3" fmla="*/ 6902245 h 6902245"/>
              <a:gd name="connsiteX0" fmla="*/ 0 w 5043949"/>
              <a:gd name="connsiteY0" fmla="*/ 6843251 h 6843251"/>
              <a:gd name="connsiteX1" fmla="*/ 2374491 w 5043949"/>
              <a:gd name="connsiteY1" fmla="*/ 0 h 6843251"/>
              <a:gd name="connsiteX2" fmla="*/ 5043949 w 5043949"/>
              <a:gd name="connsiteY2" fmla="*/ 6843251 h 6843251"/>
              <a:gd name="connsiteX3" fmla="*/ 0 w 5043949"/>
              <a:gd name="connsiteY3" fmla="*/ 6843251 h 6843251"/>
              <a:gd name="connsiteX0" fmla="*/ 0 w 2536723"/>
              <a:gd name="connsiteY0" fmla="*/ 6843251 h 6843251"/>
              <a:gd name="connsiteX1" fmla="*/ 2374491 w 2536723"/>
              <a:gd name="connsiteY1" fmla="*/ 0 h 6843251"/>
              <a:gd name="connsiteX2" fmla="*/ 2536723 w 2536723"/>
              <a:gd name="connsiteY2" fmla="*/ 6813754 h 6843251"/>
              <a:gd name="connsiteX3" fmla="*/ 0 w 2536723"/>
              <a:gd name="connsiteY3" fmla="*/ 6843251 h 6843251"/>
              <a:gd name="connsiteX0" fmla="*/ 0 w 2374491"/>
              <a:gd name="connsiteY0" fmla="*/ 6843251 h 6843251"/>
              <a:gd name="connsiteX1" fmla="*/ 2374491 w 2374491"/>
              <a:gd name="connsiteY1" fmla="*/ 0 h 6843251"/>
              <a:gd name="connsiteX2" fmla="*/ 2271252 w 2374491"/>
              <a:gd name="connsiteY2" fmla="*/ 6813754 h 6843251"/>
              <a:gd name="connsiteX3" fmla="*/ 0 w 2374491"/>
              <a:gd name="connsiteY3" fmla="*/ 6843251 h 6843251"/>
              <a:gd name="connsiteX0" fmla="*/ 0 w 2389239"/>
              <a:gd name="connsiteY0" fmla="*/ 6843251 h 6843251"/>
              <a:gd name="connsiteX1" fmla="*/ 2374491 w 2389239"/>
              <a:gd name="connsiteY1" fmla="*/ 0 h 6843251"/>
              <a:gd name="connsiteX2" fmla="*/ 2389239 w 2389239"/>
              <a:gd name="connsiteY2" fmla="*/ 6754760 h 6843251"/>
              <a:gd name="connsiteX3" fmla="*/ 0 w 2389239"/>
              <a:gd name="connsiteY3" fmla="*/ 6843251 h 6843251"/>
              <a:gd name="connsiteX0" fmla="*/ 0 w 2389239"/>
              <a:gd name="connsiteY0" fmla="*/ 6843251 h 6843251"/>
              <a:gd name="connsiteX1" fmla="*/ 2374491 w 2389239"/>
              <a:gd name="connsiteY1" fmla="*/ 0 h 6843251"/>
              <a:gd name="connsiteX2" fmla="*/ 2389239 w 2389239"/>
              <a:gd name="connsiteY2" fmla="*/ 6843251 h 6843251"/>
              <a:gd name="connsiteX3" fmla="*/ 0 w 2389239"/>
              <a:gd name="connsiteY3" fmla="*/ 6843251 h 6843251"/>
            </a:gdLst>
            <a:ahLst/>
            <a:cxnLst>
              <a:cxn ang="0">
                <a:pos x="connsiteX0" y="connsiteY0"/>
              </a:cxn>
              <a:cxn ang="0">
                <a:pos x="connsiteX1" y="connsiteY1"/>
              </a:cxn>
              <a:cxn ang="0">
                <a:pos x="connsiteX2" y="connsiteY2"/>
              </a:cxn>
              <a:cxn ang="0">
                <a:pos x="connsiteX3" y="connsiteY3"/>
              </a:cxn>
            </a:cxnLst>
            <a:rect l="l" t="t" r="r" b="b"/>
            <a:pathLst>
              <a:path w="2389239" h="6843251">
                <a:moveTo>
                  <a:pt x="0" y="6843251"/>
                </a:moveTo>
                <a:lnTo>
                  <a:pt x="2374491" y="0"/>
                </a:lnTo>
                <a:lnTo>
                  <a:pt x="2389239" y="6843251"/>
                </a:lnTo>
                <a:lnTo>
                  <a:pt x="0" y="6843251"/>
                </a:lnTo>
                <a:close/>
              </a:path>
            </a:pathLst>
          </a:custGeom>
          <a:gradFill>
            <a:gsLst>
              <a:gs pos="62000">
                <a:srgbClr val="F28715"/>
              </a:gs>
              <a:gs pos="1000">
                <a:srgbClr val="FF8F00"/>
              </a:gs>
              <a:gs pos="100000">
                <a:srgbClr val="0061FF"/>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a:endParaRPr>
          </a:p>
        </p:txBody>
      </p:sp>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mazon Ember"/>
            </a:endParaRPr>
          </a:p>
        </p:txBody>
      </p:sp>
      <p:sp>
        <p:nvSpPr>
          <p:cNvPr id="16" name="文本框 15">
            <a:extLst>
              <a:ext uri="{FF2B5EF4-FFF2-40B4-BE49-F238E27FC236}">
                <a16:creationId xmlns:a16="http://schemas.microsoft.com/office/drawing/2014/main" id="{DBAC7B9C-3CFC-4049-B6E7-B077D68022A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a:rPr>
              <a:t> </a:t>
            </a:r>
            <a:r>
              <a:rPr lang="en-US" altLang="zh-CN" sz="2400" spc="300" dirty="0">
                <a:solidFill>
                  <a:schemeClr val="bg1"/>
                </a:solidFill>
                <a:latin typeface="Amazon Ember"/>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a:cs typeface="Amazon Ember Light" panose="020B0403020204020204" pitchFamily="34" charset="0"/>
            </a:endParaRPr>
          </a:p>
        </p:txBody>
      </p:sp>
      <p:sp>
        <p:nvSpPr>
          <p:cNvPr id="12" name="文本占位符 21">
            <a:extLst>
              <a:ext uri="{FF2B5EF4-FFF2-40B4-BE49-F238E27FC236}">
                <a16:creationId xmlns:a16="http://schemas.microsoft.com/office/drawing/2014/main" id="{79D45DB3-ECBA-4FB5-B77C-9C36ABD57E53}"/>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a:cs typeface="Amazon Ember"/>
              </a:defRPr>
            </a:lvl1pPr>
          </a:lstStyle>
          <a:p>
            <a:pPr>
              <a:lnSpc>
                <a:spcPct val="100000"/>
              </a:lnSpc>
            </a:pPr>
            <a:r>
              <a:rPr lang="en-US" altLang="zh-CN" dirty="0"/>
              <a:t>Presentation Title Goes Here</a:t>
            </a:r>
            <a:endParaRPr lang="zh-CN" altLang="en-US" dirty="0"/>
          </a:p>
        </p:txBody>
      </p:sp>
      <p:sp>
        <p:nvSpPr>
          <p:cNvPr id="14" name="Text Placeholder 3">
            <a:extLst>
              <a:ext uri="{FF2B5EF4-FFF2-40B4-BE49-F238E27FC236}">
                <a16:creationId xmlns:a16="http://schemas.microsoft.com/office/drawing/2014/main" id="{C7BFB298-5505-4DB9-A9FA-C00217B93D97}"/>
              </a:ext>
            </a:extLst>
          </p:cNvPr>
          <p:cNvSpPr>
            <a:spLocks noGrp="1"/>
          </p:cNvSpPr>
          <p:nvPr>
            <p:ph idx="1" hasCustomPrompt="1"/>
          </p:nvPr>
        </p:nvSpPr>
        <p:spPr>
          <a:xfrm>
            <a:off x="652269" y="2375424"/>
            <a:ext cx="4680000" cy="2160000"/>
          </a:xfrm>
          <a:prstGeom prst="rect">
            <a:avLst/>
          </a:prstGeom>
        </p:spPr>
        <p:txBody>
          <a:bodyPr vert="horz" wrap="square" lIns="182880" tIns="146304" rIns="182880" bIns="146304" rtlCol="0">
            <a:noAutofit/>
          </a:bodyPr>
          <a:lstStyle>
            <a:lvl1pPr>
              <a:defRPr>
                <a:solidFill>
                  <a:schemeClr val="bg1"/>
                </a:solidFill>
                <a:latin typeface="Amazon Embe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15" name="Text Placeholder 3">
            <a:extLst>
              <a:ext uri="{FF2B5EF4-FFF2-40B4-BE49-F238E27FC236}">
                <a16:creationId xmlns:a16="http://schemas.microsoft.com/office/drawing/2014/main" id="{BD0AFD2A-06C0-461A-8950-64F6E654876A}"/>
              </a:ext>
            </a:extLst>
          </p:cNvPr>
          <p:cNvSpPr>
            <a:spLocks noGrp="1"/>
          </p:cNvSpPr>
          <p:nvPr>
            <p:ph idx="12" hasCustomPrompt="1"/>
          </p:nvPr>
        </p:nvSpPr>
        <p:spPr>
          <a:xfrm>
            <a:off x="6619831" y="2375424"/>
            <a:ext cx="4680000" cy="2160000"/>
          </a:xfrm>
          <a:prstGeom prst="rect">
            <a:avLst/>
          </a:prstGeom>
        </p:spPr>
        <p:txBody>
          <a:bodyPr vert="horz" wrap="square" lIns="182880" tIns="146304" rIns="182880" bIns="146304" rtlCol="0">
            <a:noAutofit/>
          </a:bodyPr>
          <a:lstStyle>
            <a:lvl1pPr>
              <a:defRPr>
                <a:solidFill>
                  <a:schemeClr val="bg1"/>
                </a:solidFill>
                <a:latin typeface="Amazon Embe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11" name="TextBox 3">
            <a:extLst>
              <a:ext uri="{FF2B5EF4-FFF2-40B4-BE49-F238E27FC236}">
                <a16:creationId xmlns:a16="http://schemas.microsoft.com/office/drawing/2014/main" id="{18CFBF0A-EA8B-42C3-9461-F4ACFB5A9372}"/>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503572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and_Content7">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B3491A2-7417-4CDA-8AAD-F0720149A145}"/>
              </a:ext>
            </a:extLst>
          </p:cNvPr>
          <p:cNvSpPr txBox="1"/>
          <p:nvPr userDrawn="1"/>
        </p:nvSpPr>
        <p:spPr>
          <a:xfrm>
            <a:off x="10207647" y="171747"/>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pic>
        <p:nvPicPr>
          <p:cNvPr id="11" name="图片 10">
            <a:extLst>
              <a:ext uri="{FF2B5EF4-FFF2-40B4-BE49-F238E27FC236}">
                <a16:creationId xmlns:a16="http://schemas.microsoft.com/office/drawing/2014/main" id="{533FB92F-2D0D-4CEB-92DE-DC03D5446A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561" r="20561"/>
          <a:stretch/>
        </p:blipFill>
        <p:spPr>
          <a:xfrm>
            <a:off x="0" y="-7884"/>
            <a:ext cx="12192000" cy="6865884"/>
          </a:xfrm>
          <a:prstGeom prst="rect">
            <a:avLst/>
          </a:prstGeom>
        </p:spPr>
      </p:pic>
      <p:sp>
        <p:nvSpPr>
          <p:cNvPr id="8" name="矩形 7">
            <a:extLst>
              <a:ext uri="{FF2B5EF4-FFF2-40B4-BE49-F238E27FC236}">
                <a16:creationId xmlns:a16="http://schemas.microsoft.com/office/drawing/2014/main" id="{FF9C2AE1-2BC0-4859-8A14-0B96F5B485E0}"/>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5" name="文本框 14">
            <a:extLst>
              <a:ext uri="{FF2B5EF4-FFF2-40B4-BE49-F238E27FC236}">
                <a16:creationId xmlns:a16="http://schemas.microsoft.com/office/drawing/2014/main" id="{3D011083-6EDC-4E19-B9F1-84F19435CCB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10" name="Text Placeholder 3">
            <a:extLst>
              <a:ext uri="{FF2B5EF4-FFF2-40B4-BE49-F238E27FC236}">
                <a16:creationId xmlns:a16="http://schemas.microsoft.com/office/drawing/2014/main" id="{2C988930-416E-4911-9CCF-6912EA777E50}"/>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文本占位符 21">
            <a:extLst>
              <a:ext uri="{FF2B5EF4-FFF2-40B4-BE49-F238E27FC236}">
                <a16:creationId xmlns:a16="http://schemas.microsoft.com/office/drawing/2014/main" id="{181E36E1-07A5-44BE-B32E-7168724660E9}"/>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9" name="TextBox 3">
            <a:extLst>
              <a:ext uri="{FF2B5EF4-FFF2-40B4-BE49-F238E27FC236}">
                <a16:creationId xmlns:a16="http://schemas.microsoft.com/office/drawing/2014/main" id="{E15C0A45-1CB8-421B-87DE-369608ABDD30}"/>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2814854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and_Content8">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2EEF7BA-BB3A-49FC-9229-C06A39824CD9}"/>
              </a:ext>
            </a:extLst>
          </p:cNvPr>
          <p:cNvSpPr/>
          <p:nvPr userDrawn="1"/>
        </p:nvSpPr>
        <p:spPr>
          <a:xfrm>
            <a:off x="0" y="0"/>
            <a:ext cx="12192000" cy="6858000"/>
          </a:xfrm>
          <a:prstGeom prst="rect">
            <a:avLst/>
          </a:prstGeom>
          <a:gradFill>
            <a:gsLst>
              <a:gs pos="59000">
                <a:srgbClr val="2B6FB1"/>
              </a:gs>
              <a:gs pos="0">
                <a:srgbClr val="EF6422"/>
              </a:gs>
              <a:gs pos="100000">
                <a:srgbClr val="0061E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6" name="矩形 5">
            <a:extLst>
              <a:ext uri="{FF2B5EF4-FFF2-40B4-BE49-F238E27FC236}">
                <a16:creationId xmlns:a16="http://schemas.microsoft.com/office/drawing/2014/main" id="{DF7617A3-ADE0-4BEE-80F4-F073E5DAC0CC}"/>
              </a:ext>
            </a:extLst>
          </p:cNvPr>
          <p:cNvSpPr/>
          <p:nvPr userDrawn="1"/>
        </p:nvSpPr>
        <p:spPr>
          <a:xfrm rot="3177559">
            <a:off x="3434949" y="-153347"/>
            <a:ext cx="7408145" cy="12439362"/>
          </a:xfrm>
          <a:custGeom>
            <a:avLst/>
            <a:gdLst>
              <a:gd name="connsiteX0" fmla="*/ 0 w 9985321"/>
              <a:gd name="connsiteY0" fmla="*/ 0 h 14613396"/>
              <a:gd name="connsiteX1" fmla="*/ 9985321 w 9985321"/>
              <a:gd name="connsiteY1" fmla="*/ 0 h 14613396"/>
              <a:gd name="connsiteX2" fmla="*/ 9985321 w 9985321"/>
              <a:gd name="connsiteY2" fmla="*/ 14613396 h 14613396"/>
              <a:gd name="connsiteX3" fmla="*/ 0 w 9985321"/>
              <a:gd name="connsiteY3" fmla="*/ 14613396 h 14613396"/>
              <a:gd name="connsiteX4" fmla="*/ 0 w 9985321"/>
              <a:gd name="connsiteY4" fmla="*/ 0 h 14613396"/>
              <a:gd name="connsiteX0" fmla="*/ 0 w 10015937"/>
              <a:gd name="connsiteY0" fmla="*/ 2602150 h 14613396"/>
              <a:gd name="connsiteX1" fmla="*/ 10015937 w 10015937"/>
              <a:gd name="connsiteY1" fmla="*/ 0 h 14613396"/>
              <a:gd name="connsiteX2" fmla="*/ 10015937 w 10015937"/>
              <a:gd name="connsiteY2" fmla="*/ 14613396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4606909 w 10015937"/>
              <a:gd name="connsiteY2" fmla="*/ 9099419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63964 w 10015937"/>
              <a:gd name="connsiteY2" fmla="*/ 8781271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41014 w 10015937"/>
              <a:gd name="connsiteY2" fmla="*/ 8811682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41014 w 10015937"/>
              <a:gd name="connsiteY2" fmla="*/ 8811682 h 14613396"/>
              <a:gd name="connsiteX3" fmla="*/ 30616 w 10015937"/>
              <a:gd name="connsiteY3" fmla="*/ 14613396 h 14613396"/>
              <a:gd name="connsiteX4" fmla="*/ 0 w 10015937"/>
              <a:gd name="connsiteY4" fmla="*/ 2602150 h 14613396"/>
              <a:gd name="connsiteX0" fmla="*/ 0 w 10023682"/>
              <a:gd name="connsiteY0" fmla="*/ 2644037 h 14655283"/>
              <a:gd name="connsiteX1" fmla="*/ 10023682 w 10023682"/>
              <a:gd name="connsiteY1" fmla="*/ 0 h 14655283"/>
              <a:gd name="connsiteX2" fmla="*/ 3941014 w 10023682"/>
              <a:gd name="connsiteY2" fmla="*/ 8853569 h 14655283"/>
              <a:gd name="connsiteX3" fmla="*/ 30616 w 10023682"/>
              <a:gd name="connsiteY3" fmla="*/ 14655283 h 14655283"/>
              <a:gd name="connsiteX4" fmla="*/ 0 w 10023682"/>
              <a:gd name="connsiteY4" fmla="*/ 2644037 h 14655283"/>
              <a:gd name="connsiteX0" fmla="*/ 0 w 10023682"/>
              <a:gd name="connsiteY0" fmla="*/ 2644037 h 14655283"/>
              <a:gd name="connsiteX1" fmla="*/ 10023682 w 10023682"/>
              <a:gd name="connsiteY1" fmla="*/ 0 h 14655283"/>
              <a:gd name="connsiteX2" fmla="*/ 3941014 w 10023682"/>
              <a:gd name="connsiteY2" fmla="*/ 8853569 h 14655283"/>
              <a:gd name="connsiteX3" fmla="*/ 30616 w 10023682"/>
              <a:gd name="connsiteY3" fmla="*/ 14655283 h 14655283"/>
              <a:gd name="connsiteX4" fmla="*/ 0 w 10023682"/>
              <a:gd name="connsiteY4" fmla="*/ 2644037 h 14655283"/>
              <a:gd name="connsiteX0" fmla="*/ 0 w 5565809"/>
              <a:gd name="connsiteY0" fmla="*/ 993617 h 13004863"/>
              <a:gd name="connsiteX1" fmla="*/ 3861775 w 5565809"/>
              <a:gd name="connsiteY1" fmla="*/ 0 h 13004863"/>
              <a:gd name="connsiteX2" fmla="*/ 3941014 w 5565809"/>
              <a:gd name="connsiteY2" fmla="*/ 7203149 h 13004863"/>
              <a:gd name="connsiteX3" fmla="*/ 30616 w 5565809"/>
              <a:gd name="connsiteY3" fmla="*/ 13004863 h 13004863"/>
              <a:gd name="connsiteX4" fmla="*/ 0 w 5565809"/>
              <a:gd name="connsiteY4" fmla="*/ 993617 h 13004863"/>
              <a:gd name="connsiteX0" fmla="*/ 0 w 7514937"/>
              <a:gd name="connsiteY0" fmla="*/ 993617 h 13004863"/>
              <a:gd name="connsiteX1" fmla="*/ 3861775 w 7514937"/>
              <a:gd name="connsiteY1" fmla="*/ 0 h 13004863"/>
              <a:gd name="connsiteX2" fmla="*/ 3941014 w 7514937"/>
              <a:gd name="connsiteY2" fmla="*/ 7203149 h 13004863"/>
              <a:gd name="connsiteX3" fmla="*/ 30616 w 7514937"/>
              <a:gd name="connsiteY3" fmla="*/ 13004863 h 13004863"/>
              <a:gd name="connsiteX4" fmla="*/ 0 w 7514937"/>
              <a:gd name="connsiteY4" fmla="*/ 993617 h 13004863"/>
              <a:gd name="connsiteX0" fmla="*/ 0 w 7514937"/>
              <a:gd name="connsiteY0" fmla="*/ 993617 h 12597184"/>
              <a:gd name="connsiteX1" fmla="*/ 3861775 w 7514937"/>
              <a:gd name="connsiteY1" fmla="*/ 0 h 12597184"/>
              <a:gd name="connsiteX2" fmla="*/ 3941014 w 7514937"/>
              <a:gd name="connsiteY2" fmla="*/ 7203149 h 12597184"/>
              <a:gd name="connsiteX3" fmla="*/ 28022 w 7514937"/>
              <a:gd name="connsiteY3" fmla="*/ 12597184 h 12597184"/>
              <a:gd name="connsiteX4" fmla="*/ 0 w 7514937"/>
              <a:gd name="connsiteY4" fmla="*/ 993617 h 12597184"/>
              <a:gd name="connsiteX0" fmla="*/ 0 w 7559199"/>
              <a:gd name="connsiteY0" fmla="*/ 993617 h 12597184"/>
              <a:gd name="connsiteX1" fmla="*/ 3861775 w 7559199"/>
              <a:gd name="connsiteY1" fmla="*/ 0 h 12597184"/>
              <a:gd name="connsiteX2" fmla="*/ 4028011 w 7559199"/>
              <a:gd name="connsiteY2" fmla="*/ 7232437 h 12597184"/>
              <a:gd name="connsiteX3" fmla="*/ 28022 w 7559199"/>
              <a:gd name="connsiteY3" fmla="*/ 12597184 h 12597184"/>
              <a:gd name="connsiteX4" fmla="*/ 0 w 7559199"/>
              <a:gd name="connsiteY4" fmla="*/ 993617 h 12597184"/>
              <a:gd name="connsiteX0" fmla="*/ 0 w 7559199"/>
              <a:gd name="connsiteY0" fmla="*/ 993617 h 12492699"/>
              <a:gd name="connsiteX1" fmla="*/ 3861775 w 7559199"/>
              <a:gd name="connsiteY1" fmla="*/ 0 h 12492699"/>
              <a:gd name="connsiteX2" fmla="*/ 4028011 w 7559199"/>
              <a:gd name="connsiteY2" fmla="*/ 7232437 h 12492699"/>
              <a:gd name="connsiteX3" fmla="*/ 34139 w 7559199"/>
              <a:gd name="connsiteY3" fmla="*/ 12492699 h 12492699"/>
              <a:gd name="connsiteX4" fmla="*/ 0 w 7559199"/>
              <a:gd name="connsiteY4" fmla="*/ 993617 h 12492699"/>
              <a:gd name="connsiteX0" fmla="*/ 0 w 10618988"/>
              <a:gd name="connsiteY0" fmla="*/ 2448826 h 13947908"/>
              <a:gd name="connsiteX1" fmla="*/ 3861775 w 10618988"/>
              <a:gd name="connsiteY1" fmla="*/ 1455209 h 13947908"/>
              <a:gd name="connsiteX2" fmla="*/ 8611836 w 10618988"/>
              <a:gd name="connsiteY2" fmla="*/ 2170941 h 13947908"/>
              <a:gd name="connsiteX3" fmla="*/ 34139 w 10618988"/>
              <a:gd name="connsiteY3" fmla="*/ 13947908 h 13947908"/>
              <a:gd name="connsiteX4" fmla="*/ 0 w 10618988"/>
              <a:gd name="connsiteY4" fmla="*/ 2448826 h 13947908"/>
              <a:gd name="connsiteX0" fmla="*/ 0 w 9621125"/>
              <a:gd name="connsiteY0" fmla="*/ 993617 h 12492699"/>
              <a:gd name="connsiteX1" fmla="*/ 3861775 w 9621125"/>
              <a:gd name="connsiteY1" fmla="*/ 0 h 12492699"/>
              <a:gd name="connsiteX2" fmla="*/ 7302792 w 9621125"/>
              <a:gd name="connsiteY2" fmla="*/ 2734949 h 12492699"/>
              <a:gd name="connsiteX3" fmla="*/ 34139 w 9621125"/>
              <a:gd name="connsiteY3" fmla="*/ 12492699 h 12492699"/>
              <a:gd name="connsiteX4" fmla="*/ 0 w 9621125"/>
              <a:gd name="connsiteY4" fmla="*/ 993617 h 12492699"/>
              <a:gd name="connsiteX0" fmla="*/ 0 w 7452548"/>
              <a:gd name="connsiteY0" fmla="*/ 993617 h 12492699"/>
              <a:gd name="connsiteX1" fmla="*/ 3861775 w 7452548"/>
              <a:gd name="connsiteY1" fmla="*/ 0 h 12492699"/>
              <a:gd name="connsiteX2" fmla="*/ 7302792 w 7452548"/>
              <a:gd name="connsiteY2" fmla="*/ 2734949 h 12492699"/>
              <a:gd name="connsiteX3" fmla="*/ 34139 w 7452548"/>
              <a:gd name="connsiteY3" fmla="*/ 12492699 h 12492699"/>
              <a:gd name="connsiteX4" fmla="*/ 0 w 7452548"/>
              <a:gd name="connsiteY4" fmla="*/ 993617 h 12492699"/>
              <a:gd name="connsiteX0" fmla="*/ 0 w 7491759"/>
              <a:gd name="connsiteY0" fmla="*/ 993617 h 12492699"/>
              <a:gd name="connsiteX1" fmla="*/ 3861775 w 7491759"/>
              <a:gd name="connsiteY1" fmla="*/ 0 h 12492699"/>
              <a:gd name="connsiteX2" fmla="*/ 7358641 w 7491759"/>
              <a:gd name="connsiteY2" fmla="*/ 2745275 h 12492699"/>
              <a:gd name="connsiteX3" fmla="*/ 34139 w 7491759"/>
              <a:gd name="connsiteY3" fmla="*/ 12492699 h 12492699"/>
              <a:gd name="connsiteX4" fmla="*/ 0 w 7491759"/>
              <a:gd name="connsiteY4" fmla="*/ 993617 h 12492699"/>
              <a:gd name="connsiteX0" fmla="*/ 0 w 7491759"/>
              <a:gd name="connsiteY0" fmla="*/ 993617 h 12492699"/>
              <a:gd name="connsiteX1" fmla="*/ 3861775 w 7491759"/>
              <a:gd name="connsiteY1" fmla="*/ 0 h 12492699"/>
              <a:gd name="connsiteX2" fmla="*/ 7358641 w 7491759"/>
              <a:gd name="connsiteY2" fmla="*/ 2745275 h 12492699"/>
              <a:gd name="connsiteX3" fmla="*/ 34139 w 7491759"/>
              <a:gd name="connsiteY3" fmla="*/ 12492699 h 12492699"/>
              <a:gd name="connsiteX4" fmla="*/ 0 w 7491759"/>
              <a:gd name="connsiteY4" fmla="*/ 993617 h 12492699"/>
              <a:gd name="connsiteX0" fmla="*/ 0 w 7416584"/>
              <a:gd name="connsiteY0" fmla="*/ 993617 h 12492699"/>
              <a:gd name="connsiteX1" fmla="*/ 3861775 w 7416584"/>
              <a:gd name="connsiteY1" fmla="*/ 0 h 12492699"/>
              <a:gd name="connsiteX2" fmla="*/ 7358641 w 7416584"/>
              <a:gd name="connsiteY2" fmla="*/ 2745275 h 12492699"/>
              <a:gd name="connsiteX3" fmla="*/ 34139 w 7416584"/>
              <a:gd name="connsiteY3" fmla="*/ 12492699 h 12492699"/>
              <a:gd name="connsiteX4" fmla="*/ 0 w 7416584"/>
              <a:gd name="connsiteY4" fmla="*/ 993617 h 12492699"/>
              <a:gd name="connsiteX0" fmla="*/ 0 w 7358641"/>
              <a:gd name="connsiteY0" fmla="*/ 993617 h 12492699"/>
              <a:gd name="connsiteX1" fmla="*/ 3861775 w 7358641"/>
              <a:gd name="connsiteY1" fmla="*/ 0 h 12492699"/>
              <a:gd name="connsiteX2" fmla="*/ 7358641 w 7358641"/>
              <a:gd name="connsiteY2" fmla="*/ 2745275 h 12492699"/>
              <a:gd name="connsiteX3" fmla="*/ 34139 w 7358641"/>
              <a:gd name="connsiteY3" fmla="*/ 12492699 h 12492699"/>
              <a:gd name="connsiteX4" fmla="*/ 0 w 7358641"/>
              <a:gd name="connsiteY4" fmla="*/ 993617 h 12492699"/>
              <a:gd name="connsiteX0" fmla="*/ 0 w 7396892"/>
              <a:gd name="connsiteY0" fmla="*/ 993617 h 12492699"/>
              <a:gd name="connsiteX1" fmla="*/ 3861775 w 7396892"/>
              <a:gd name="connsiteY1" fmla="*/ 0 h 12492699"/>
              <a:gd name="connsiteX2" fmla="*/ 7396892 w 7396892"/>
              <a:gd name="connsiteY2" fmla="*/ 2694588 h 12492699"/>
              <a:gd name="connsiteX3" fmla="*/ 34139 w 7396892"/>
              <a:gd name="connsiteY3" fmla="*/ 12492699 h 12492699"/>
              <a:gd name="connsiteX4" fmla="*/ 0 w 7396892"/>
              <a:gd name="connsiteY4" fmla="*/ 993617 h 12492699"/>
              <a:gd name="connsiteX0" fmla="*/ 0 w 7427494"/>
              <a:gd name="connsiteY0" fmla="*/ 993617 h 12492699"/>
              <a:gd name="connsiteX1" fmla="*/ 3861775 w 7427494"/>
              <a:gd name="connsiteY1" fmla="*/ 0 h 12492699"/>
              <a:gd name="connsiteX2" fmla="*/ 7427494 w 7427494"/>
              <a:gd name="connsiteY2" fmla="*/ 2654039 h 12492699"/>
              <a:gd name="connsiteX3" fmla="*/ 34139 w 7427494"/>
              <a:gd name="connsiteY3" fmla="*/ 12492699 h 12492699"/>
              <a:gd name="connsiteX4" fmla="*/ 0 w 7427494"/>
              <a:gd name="connsiteY4" fmla="*/ 993617 h 12492699"/>
              <a:gd name="connsiteX0" fmla="*/ 0 w 7427494"/>
              <a:gd name="connsiteY0" fmla="*/ 993617 h 12492699"/>
              <a:gd name="connsiteX1" fmla="*/ 3861775 w 7427494"/>
              <a:gd name="connsiteY1" fmla="*/ 0 h 12492699"/>
              <a:gd name="connsiteX2" fmla="*/ 7427494 w 7427494"/>
              <a:gd name="connsiteY2" fmla="*/ 2654039 h 12492699"/>
              <a:gd name="connsiteX3" fmla="*/ 34139 w 7427494"/>
              <a:gd name="connsiteY3" fmla="*/ 12492699 h 12492699"/>
              <a:gd name="connsiteX4" fmla="*/ 0 w 7427494"/>
              <a:gd name="connsiteY4" fmla="*/ 993617 h 12492699"/>
              <a:gd name="connsiteX0" fmla="*/ 0 w 7427494"/>
              <a:gd name="connsiteY0" fmla="*/ 993617 h 12434771"/>
              <a:gd name="connsiteX1" fmla="*/ 3861775 w 7427494"/>
              <a:gd name="connsiteY1" fmla="*/ 0 h 12434771"/>
              <a:gd name="connsiteX2" fmla="*/ 7427494 w 7427494"/>
              <a:gd name="connsiteY2" fmla="*/ 2654039 h 12434771"/>
              <a:gd name="connsiteX3" fmla="*/ 77855 w 7427494"/>
              <a:gd name="connsiteY3" fmla="*/ 12434771 h 12434771"/>
              <a:gd name="connsiteX4" fmla="*/ 0 w 7427494"/>
              <a:gd name="connsiteY4" fmla="*/ 993617 h 12434771"/>
              <a:gd name="connsiteX0" fmla="*/ 0 w 7427494"/>
              <a:gd name="connsiteY0" fmla="*/ 993617 h 12401347"/>
              <a:gd name="connsiteX1" fmla="*/ 3861775 w 7427494"/>
              <a:gd name="connsiteY1" fmla="*/ 0 h 12401347"/>
              <a:gd name="connsiteX2" fmla="*/ 7427494 w 7427494"/>
              <a:gd name="connsiteY2" fmla="*/ 2654039 h 12401347"/>
              <a:gd name="connsiteX3" fmla="*/ 49378 w 7427494"/>
              <a:gd name="connsiteY3" fmla="*/ 12401347 h 12401347"/>
              <a:gd name="connsiteX4" fmla="*/ 0 w 7427494"/>
              <a:gd name="connsiteY4" fmla="*/ 993617 h 12401347"/>
              <a:gd name="connsiteX0" fmla="*/ 0 w 7427494"/>
              <a:gd name="connsiteY0" fmla="*/ 993617 h 12439362"/>
              <a:gd name="connsiteX1" fmla="*/ 3861775 w 7427494"/>
              <a:gd name="connsiteY1" fmla="*/ 0 h 12439362"/>
              <a:gd name="connsiteX2" fmla="*/ 7427494 w 7427494"/>
              <a:gd name="connsiteY2" fmla="*/ 2654039 h 12439362"/>
              <a:gd name="connsiteX3" fmla="*/ 20690 w 7427494"/>
              <a:gd name="connsiteY3" fmla="*/ 12439362 h 12439362"/>
              <a:gd name="connsiteX4" fmla="*/ 0 w 7427494"/>
              <a:gd name="connsiteY4" fmla="*/ 993617 h 12439362"/>
              <a:gd name="connsiteX0" fmla="*/ 32676 w 7408145"/>
              <a:gd name="connsiteY0" fmla="*/ 1009012 h 12439362"/>
              <a:gd name="connsiteX1" fmla="*/ 3842426 w 7408145"/>
              <a:gd name="connsiteY1" fmla="*/ 0 h 12439362"/>
              <a:gd name="connsiteX2" fmla="*/ 7408145 w 7408145"/>
              <a:gd name="connsiteY2" fmla="*/ 2654039 h 12439362"/>
              <a:gd name="connsiteX3" fmla="*/ 1341 w 7408145"/>
              <a:gd name="connsiteY3" fmla="*/ 12439362 h 12439362"/>
              <a:gd name="connsiteX4" fmla="*/ 32676 w 7408145"/>
              <a:gd name="connsiteY4" fmla="*/ 1009012 h 12439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8145" h="12439362">
                <a:moveTo>
                  <a:pt x="32676" y="1009012"/>
                </a:moveTo>
                <a:lnTo>
                  <a:pt x="3842426" y="0"/>
                </a:lnTo>
                <a:cubicBezTo>
                  <a:pt x="4155955" y="239086"/>
                  <a:pt x="7159264" y="2455786"/>
                  <a:pt x="7408145" y="2654039"/>
                </a:cubicBezTo>
                <a:cubicBezTo>
                  <a:pt x="5525847" y="5200841"/>
                  <a:pt x="1332632" y="10685941"/>
                  <a:pt x="1341" y="12439362"/>
                </a:cubicBezTo>
                <a:cubicBezTo>
                  <a:pt x="-8864" y="8435613"/>
                  <a:pt x="42881" y="5012761"/>
                  <a:pt x="32676" y="1009012"/>
                </a:cubicBezTo>
                <a:close/>
              </a:path>
            </a:pathLst>
          </a:custGeom>
          <a:gradFill>
            <a:gsLst>
              <a:gs pos="54000">
                <a:srgbClr val="7E6AB3"/>
              </a:gs>
              <a:gs pos="0">
                <a:srgbClr val="41ABF5"/>
              </a:gs>
              <a:gs pos="100000">
                <a:srgbClr val="934F9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mazon Ember" panose="020B0603020204020204"/>
              </a:rPr>
              <a:t> </a:t>
            </a:r>
            <a:endParaRPr lang="zh-CN" altLang="en-US" dirty="0">
              <a:latin typeface="Amazon Ember" panose="020B0603020204020204"/>
            </a:endParaRPr>
          </a:p>
        </p:txBody>
      </p:sp>
      <p:sp>
        <p:nvSpPr>
          <p:cNvPr id="12" name="文本框 11">
            <a:extLst>
              <a:ext uri="{FF2B5EF4-FFF2-40B4-BE49-F238E27FC236}">
                <a16:creationId xmlns:a16="http://schemas.microsoft.com/office/drawing/2014/main" id="{176B815B-AE7A-4F4E-9BA3-23942467C8ED}"/>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8" name="Text Placeholder 3">
            <a:extLst>
              <a:ext uri="{FF2B5EF4-FFF2-40B4-BE49-F238E27FC236}">
                <a16:creationId xmlns:a16="http://schemas.microsoft.com/office/drawing/2014/main" id="{4151ECF5-F93B-41F3-B680-E1CFAD654656}"/>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文本占位符 21">
            <a:extLst>
              <a:ext uri="{FF2B5EF4-FFF2-40B4-BE49-F238E27FC236}">
                <a16:creationId xmlns:a16="http://schemas.microsoft.com/office/drawing/2014/main" id="{1A0EC872-0697-4E65-9AA6-DA98F1FBD4C5}"/>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0" name="TextBox 3">
            <a:extLst>
              <a:ext uri="{FF2B5EF4-FFF2-40B4-BE49-F238E27FC236}">
                <a16:creationId xmlns:a16="http://schemas.microsoft.com/office/drawing/2014/main" id="{D4B8ACE0-0CFA-4807-BA33-874E6ACA00C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76128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AC90F-806A-4640-838C-5DDD1BCE92DF}" type="slidenum">
              <a:rPr lang="en-US" smtClean="0"/>
              <a:t>‹#›</a:t>
            </a:fld>
            <a:endParaRPr lang="en-US"/>
          </a:p>
        </p:txBody>
      </p:sp>
    </p:spTree>
    <p:extLst>
      <p:ext uri="{BB962C8B-B14F-4D97-AF65-F5344CB8AC3E}">
        <p14:creationId xmlns:p14="http://schemas.microsoft.com/office/powerpoint/2010/main" val="4017049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_Column_Bulleted3">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A4AFCB-C348-49FD-AD81-770CE1166E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31160" y="0"/>
            <a:ext cx="12160840" cy="6858000"/>
          </a:xfrm>
          <a:prstGeom prst="rect">
            <a:avLst/>
          </a:prstGeom>
        </p:spPr>
      </p:pic>
      <p:sp>
        <p:nvSpPr>
          <p:cNvPr id="3" name="矩形 2">
            <a:extLst>
              <a:ext uri="{FF2B5EF4-FFF2-40B4-BE49-F238E27FC236}">
                <a16:creationId xmlns:a16="http://schemas.microsoft.com/office/drawing/2014/main" id="{7D647017-F636-4511-88FC-E843196640B4}"/>
              </a:ext>
            </a:extLst>
          </p:cNvPr>
          <p:cNvSpPr/>
          <p:nvPr userDrawn="1"/>
        </p:nvSpPr>
        <p:spPr>
          <a:xfrm rot="14400000">
            <a:off x="1181899" y="-5615453"/>
            <a:ext cx="7443726" cy="14016285"/>
          </a:xfrm>
          <a:custGeom>
            <a:avLst/>
            <a:gdLst>
              <a:gd name="connsiteX0" fmla="*/ 0 w 11131059"/>
              <a:gd name="connsiteY0" fmla="*/ 0 h 14708827"/>
              <a:gd name="connsiteX1" fmla="*/ 11131059 w 11131059"/>
              <a:gd name="connsiteY1" fmla="*/ 0 h 14708827"/>
              <a:gd name="connsiteX2" fmla="*/ 11131059 w 11131059"/>
              <a:gd name="connsiteY2" fmla="*/ 14708827 h 14708827"/>
              <a:gd name="connsiteX3" fmla="*/ 0 w 11131059"/>
              <a:gd name="connsiteY3" fmla="*/ 14708827 h 14708827"/>
              <a:gd name="connsiteX4" fmla="*/ 0 w 11131059"/>
              <a:gd name="connsiteY4" fmla="*/ 0 h 14708827"/>
              <a:gd name="connsiteX0" fmla="*/ 0 w 11131059"/>
              <a:gd name="connsiteY0" fmla="*/ 0 h 14708827"/>
              <a:gd name="connsiteX1" fmla="*/ 8678530 w 11131059"/>
              <a:gd name="connsiteY1" fmla="*/ 4743205 h 14708827"/>
              <a:gd name="connsiteX2" fmla="*/ 11131059 w 11131059"/>
              <a:gd name="connsiteY2" fmla="*/ 14708827 h 14708827"/>
              <a:gd name="connsiteX3" fmla="*/ 0 w 11131059"/>
              <a:gd name="connsiteY3" fmla="*/ 14708827 h 14708827"/>
              <a:gd name="connsiteX4" fmla="*/ 0 w 11131059"/>
              <a:gd name="connsiteY4" fmla="*/ 0 h 14708827"/>
              <a:gd name="connsiteX0" fmla="*/ 0 w 11131059"/>
              <a:gd name="connsiteY0" fmla="*/ 499818 h 15208645"/>
              <a:gd name="connsiteX1" fmla="*/ 6074347 w 11131059"/>
              <a:gd name="connsiteY1" fmla="*/ 0 h 15208645"/>
              <a:gd name="connsiteX2" fmla="*/ 11131059 w 11131059"/>
              <a:gd name="connsiteY2" fmla="*/ 15208645 h 15208645"/>
              <a:gd name="connsiteX3" fmla="*/ 0 w 11131059"/>
              <a:gd name="connsiteY3" fmla="*/ 15208645 h 15208645"/>
              <a:gd name="connsiteX4" fmla="*/ 0 w 11131059"/>
              <a:gd name="connsiteY4" fmla="*/ 499818 h 15208645"/>
              <a:gd name="connsiteX0" fmla="*/ 0 w 9102113"/>
              <a:gd name="connsiteY0" fmla="*/ 499818 h 15208645"/>
              <a:gd name="connsiteX1" fmla="*/ 6074347 w 9102113"/>
              <a:gd name="connsiteY1" fmla="*/ 0 h 15208645"/>
              <a:gd name="connsiteX2" fmla="*/ 9102113 w 9102113"/>
              <a:gd name="connsiteY2" fmla="*/ 9197883 h 15208645"/>
              <a:gd name="connsiteX3" fmla="*/ 0 w 9102113"/>
              <a:gd name="connsiteY3" fmla="*/ 15208645 h 15208645"/>
              <a:gd name="connsiteX4" fmla="*/ 0 w 9102113"/>
              <a:gd name="connsiteY4" fmla="*/ 499818 h 15208645"/>
              <a:gd name="connsiteX0" fmla="*/ 0 w 7080824"/>
              <a:gd name="connsiteY0" fmla="*/ 499818 h 15208645"/>
              <a:gd name="connsiteX1" fmla="*/ 6074347 w 7080824"/>
              <a:gd name="connsiteY1" fmla="*/ 0 h 15208645"/>
              <a:gd name="connsiteX2" fmla="*/ 7080824 w 7080824"/>
              <a:gd name="connsiteY2" fmla="*/ 3059558 h 15208645"/>
              <a:gd name="connsiteX3" fmla="*/ 0 w 7080824"/>
              <a:gd name="connsiteY3" fmla="*/ 15208645 h 15208645"/>
              <a:gd name="connsiteX4" fmla="*/ 0 w 7080824"/>
              <a:gd name="connsiteY4" fmla="*/ 499818 h 15208645"/>
              <a:gd name="connsiteX0" fmla="*/ 0 w 7323003"/>
              <a:gd name="connsiteY0" fmla="*/ 499818 h 15208645"/>
              <a:gd name="connsiteX1" fmla="*/ 6074347 w 7323003"/>
              <a:gd name="connsiteY1" fmla="*/ 0 h 15208645"/>
              <a:gd name="connsiteX2" fmla="*/ 7323003 w 7323003"/>
              <a:gd name="connsiteY2" fmla="*/ 3859292 h 15208645"/>
              <a:gd name="connsiteX3" fmla="*/ 0 w 7323003"/>
              <a:gd name="connsiteY3" fmla="*/ 15208645 h 15208645"/>
              <a:gd name="connsiteX4" fmla="*/ 0 w 7323003"/>
              <a:gd name="connsiteY4" fmla="*/ 499818 h 15208645"/>
              <a:gd name="connsiteX0" fmla="*/ 0 w 7409229"/>
              <a:gd name="connsiteY0" fmla="*/ 499818 h 15208645"/>
              <a:gd name="connsiteX1" fmla="*/ 6074347 w 7409229"/>
              <a:gd name="connsiteY1" fmla="*/ 0 h 15208645"/>
              <a:gd name="connsiteX2" fmla="*/ 7409229 w 7409229"/>
              <a:gd name="connsiteY2" fmla="*/ 4129045 h 15208645"/>
              <a:gd name="connsiteX3" fmla="*/ 0 w 7409229"/>
              <a:gd name="connsiteY3" fmla="*/ 15208645 h 15208645"/>
              <a:gd name="connsiteX4" fmla="*/ 0 w 7409229"/>
              <a:gd name="connsiteY4" fmla="*/ 499818 h 15208645"/>
              <a:gd name="connsiteX0" fmla="*/ 8023 w 7417252"/>
              <a:gd name="connsiteY0" fmla="*/ 499818 h 16479842"/>
              <a:gd name="connsiteX1" fmla="*/ 6082370 w 7417252"/>
              <a:gd name="connsiteY1" fmla="*/ 0 h 16479842"/>
              <a:gd name="connsiteX2" fmla="*/ 7417252 w 7417252"/>
              <a:gd name="connsiteY2" fmla="*/ 4129045 h 16479842"/>
              <a:gd name="connsiteX3" fmla="*/ 0 w 7417252"/>
              <a:gd name="connsiteY3" fmla="*/ 16479842 h 16479842"/>
              <a:gd name="connsiteX4" fmla="*/ 8023 w 7417252"/>
              <a:gd name="connsiteY4" fmla="*/ 499818 h 16479842"/>
              <a:gd name="connsiteX0" fmla="*/ 8023 w 7417252"/>
              <a:gd name="connsiteY0" fmla="*/ 0 h 15980024"/>
              <a:gd name="connsiteX1" fmla="*/ 4100168 w 7417252"/>
              <a:gd name="connsiteY1" fmla="*/ 2095256 h 15980024"/>
              <a:gd name="connsiteX2" fmla="*/ 7417252 w 7417252"/>
              <a:gd name="connsiteY2" fmla="*/ 3629227 h 15980024"/>
              <a:gd name="connsiteX3" fmla="*/ 0 w 7417252"/>
              <a:gd name="connsiteY3" fmla="*/ 15980024 h 15980024"/>
              <a:gd name="connsiteX4" fmla="*/ 8023 w 7417252"/>
              <a:gd name="connsiteY4" fmla="*/ 0 h 15980024"/>
              <a:gd name="connsiteX0" fmla="*/ 8023 w 7417252"/>
              <a:gd name="connsiteY0" fmla="*/ 29136 h 16009160"/>
              <a:gd name="connsiteX1" fmla="*/ 1411213 w 7417252"/>
              <a:gd name="connsiteY1" fmla="*/ 0 h 16009160"/>
              <a:gd name="connsiteX2" fmla="*/ 7417252 w 7417252"/>
              <a:gd name="connsiteY2" fmla="*/ 3658363 h 16009160"/>
              <a:gd name="connsiteX3" fmla="*/ 0 w 7417252"/>
              <a:gd name="connsiteY3" fmla="*/ 16009160 h 16009160"/>
              <a:gd name="connsiteX4" fmla="*/ 8023 w 7417252"/>
              <a:gd name="connsiteY4" fmla="*/ 29136 h 16009160"/>
              <a:gd name="connsiteX0" fmla="*/ 8023 w 7406542"/>
              <a:gd name="connsiteY0" fmla="*/ 29136 h 16009160"/>
              <a:gd name="connsiteX1" fmla="*/ 1411213 w 7406542"/>
              <a:gd name="connsiteY1" fmla="*/ 0 h 16009160"/>
              <a:gd name="connsiteX2" fmla="*/ 7406542 w 7406542"/>
              <a:gd name="connsiteY2" fmla="*/ 3410212 h 16009160"/>
              <a:gd name="connsiteX3" fmla="*/ 0 w 7406542"/>
              <a:gd name="connsiteY3" fmla="*/ 16009160 h 16009160"/>
              <a:gd name="connsiteX4" fmla="*/ 8023 w 7406542"/>
              <a:gd name="connsiteY4" fmla="*/ 29136 h 16009160"/>
              <a:gd name="connsiteX0" fmla="*/ 14263 w 7406542"/>
              <a:gd name="connsiteY0" fmla="*/ 2342429 h 16009160"/>
              <a:gd name="connsiteX1" fmla="*/ 1411213 w 7406542"/>
              <a:gd name="connsiteY1" fmla="*/ 0 h 16009160"/>
              <a:gd name="connsiteX2" fmla="*/ 7406542 w 7406542"/>
              <a:gd name="connsiteY2" fmla="*/ 3410212 h 16009160"/>
              <a:gd name="connsiteX3" fmla="*/ 0 w 7406542"/>
              <a:gd name="connsiteY3" fmla="*/ 16009160 h 16009160"/>
              <a:gd name="connsiteX4" fmla="*/ 14263 w 7406542"/>
              <a:gd name="connsiteY4" fmla="*/ 2342429 h 16009160"/>
              <a:gd name="connsiteX0" fmla="*/ 31445 w 7423724"/>
              <a:gd name="connsiteY0" fmla="*/ 2342429 h 16153219"/>
              <a:gd name="connsiteX1" fmla="*/ 1428395 w 7423724"/>
              <a:gd name="connsiteY1" fmla="*/ 0 h 16153219"/>
              <a:gd name="connsiteX2" fmla="*/ 7423724 w 7423724"/>
              <a:gd name="connsiteY2" fmla="*/ 3410212 h 16153219"/>
              <a:gd name="connsiteX3" fmla="*/ 0 w 7423724"/>
              <a:gd name="connsiteY3" fmla="*/ 16153219 h 16153219"/>
              <a:gd name="connsiteX4" fmla="*/ 31445 w 7423724"/>
              <a:gd name="connsiteY4" fmla="*/ 2342429 h 16153219"/>
              <a:gd name="connsiteX0" fmla="*/ 31445 w 7423724"/>
              <a:gd name="connsiteY0" fmla="*/ 2390664 h 16201454"/>
              <a:gd name="connsiteX1" fmla="*/ 1421049 w 7423724"/>
              <a:gd name="connsiteY1" fmla="*/ 0 h 16201454"/>
              <a:gd name="connsiteX2" fmla="*/ 7423724 w 7423724"/>
              <a:gd name="connsiteY2" fmla="*/ 3458447 h 16201454"/>
              <a:gd name="connsiteX3" fmla="*/ 0 w 7423724"/>
              <a:gd name="connsiteY3" fmla="*/ 16201454 h 16201454"/>
              <a:gd name="connsiteX4" fmla="*/ 31445 w 7423724"/>
              <a:gd name="connsiteY4" fmla="*/ 2390664 h 16201454"/>
              <a:gd name="connsiteX0" fmla="*/ 31445 w 7423724"/>
              <a:gd name="connsiteY0" fmla="*/ 2424680 h 16235470"/>
              <a:gd name="connsiteX1" fmla="*/ 1423091 w 7423724"/>
              <a:gd name="connsiteY1" fmla="*/ 0 h 16235470"/>
              <a:gd name="connsiteX2" fmla="*/ 7423724 w 7423724"/>
              <a:gd name="connsiteY2" fmla="*/ 3492463 h 16235470"/>
              <a:gd name="connsiteX3" fmla="*/ 0 w 7423724"/>
              <a:gd name="connsiteY3" fmla="*/ 16235470 h 16235470"/>
              <a:gd name="connsiteX4" fmla="*/ 31445 w 7423724"/>
              <a:gd name="connsiteY4"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0 w 7423724"/>
              <a:gd name="connsiteY3" fmla="*/ 16235470 h 16235470"/>
              <a:gd name="connsiteX4" fmla="*/ 31445 w 7423724"/>
              <a:gd name="connsiteY4"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2253079 w 7423724"/>
              <a:gd name="connsiteY3" fmla="*/ 12607686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933149 w 7423724"/>
              <a:gd name="connsiteY3" fmla="*/ 12818921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273372 w 7423724"/>
              <a:gd name="connsiteY3" fmla="*/ 13999788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190883 w 7423724"/>
              <a:gd name="connsiteY3" fmla="*/ 13952163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292421 w 7423724"/>
              <a:gd name="connsiteY3" fmla="*/ 13966792 h 16235470"/>
              <a:gd name="connsiteX4" fmla="*/ 0 w 7423724"/>
              <a:gd name="connsiteY4" fmla="*/ 16235470 h 16235470"/>
              <a:gd name="connsiteX5" fmla="*/ 31445 w 7423724"/>
              <a:gd name="connsiteY5" fmla="*/ 2424680 h 16235470"/>
              <a:gd name="connsiteX0" fmla="*/ 41922 w 7434201"/>
              <a:gd name="connsiteY0" fmla="*/ 2424680 h 13966792"/>
              <a:gd name="connsiteX1" fmla="*/ 1433568 w 7434201"/>
              <a:gd name="connsiteY1" fmla="*/ 0 h 13966792"/>
              <a:gd name="connsiteX2" fmla="*/ 7434201 w 7434201"/>
              <a:gd name="connsiteY2" fmla="*/ 3492463 h 13966792"/>
              <a:gd name="connsiteX3" fmla="*/ 1302898 w 7434201"/>
              <a:gd name="connsiteY3" fmla="*/ 13966792 h 13966792"/>
              <a:gd name="connsiteX4" fmla="*/ 0 w 7434201"/>
              <a:gd name="connsiteY4" fmla="*/ 13281816 h 13966792"/>
              <a:gd name="connsiteX5" fmla="*/ 41922 w 7434201"/>
              <a:gd name="connsiteY5" fmla="*/ 2424680 h 13966792"/>
              <a:gd name="connsiteX0" fmla="*/ 41922 w 7434201"/>
              <a:gd name="connsiteY0" fmla="*/ 2424680 h 14016285"/>
              <a:gd name="connsiteX1" fmla="*/ 1433568 w 7434201"/>
              <a:gd name="connsiteY1" fmla="*/ 0 h 14016285"/>
              <a:gd name="connsiteX2" fmla="*/ 7434201 w 7434201"/>
              <a:gd name="connsiteY2" fmla="*/ 3492463 h 14016285"/>
              <a:gd name="connsiteX3" fmla="*/ 1274323 w 7434201"/>
              <a:gd name="connsiteY3" fmla="*/ 14016285 h 14016285"/>
              <a:gd name="connsiteX4" fmla="*/ 0 w 7434201"/>
              <a:gd name="connsiteY4" fmla="*/ 13281816 h 14016285"/>
              <a:gd name="connsiteX5" fmla="*/ 41922 w 7434201"/>
              <a:gd name="connsiteY5" fmla="*/ 2424680 h 14016285"/>
              <a:gd name="connsiteX0" fmla="*/ 51447 w 7443726"/>
              <a:gd name="connsiteY0" fmla="*/ 2424680 h 14016285"/>
              <a:gd name="connsiteX1" fmla="*/ 1443093 w 7443726"/>
              <a:gd name="connsiteY1" fmla="*/ 0 h 14016285"/>
              <a:gd name="connsiteX2" fmla="*/ 7443726 w 7443726"/>
              <a:gd name="connsiteY2" fmla="*/ 3492463 h 14016285"/>
              <a:gd name="connsiteX3" fmla="*/ 1283848 w 7443726"/>
              <a:gd name="connsiteY3" fmla="*/ 14016285 h 14016285"/>
              <a:gd name="connsiteX4" fmla="*/ 0 w 7443726"/>
              <a:gd name="connsiteY4" fmla="*/ 13298314 h 14016285"/>
              <a:gd name="connsiteX5" fmla="*/ 51447 w 7443726"/>
              <a:gd name="connsiteY5" fmla="*/ 2424680 h 1401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3726" h="14016285">
                <a:moveTo>
                  <a:pt x="51447" y="2424680"/>
                </a:moveTo>
                <a:lnTo>
                  <a:pt x="1443093" y="0"/>
                </a:lnTo>
                <a:lnTo>
                  <a:pt x="7443726" y="3492463"/>
                </a:lnTo>
                <a:cubicBezTo>
                  <a:pt x="5701356" y="6512671"/>
                  <a:pt x="3026218" y="10996077"/>
                  <a:pt x="1283848" y="14016285"/>
                </a:cubicBezTo>
                <a:lnTo>
                  <a:pt x="0" y="13298314"/>
                </a:lnTo>
                <a:cubicBezTo>
                  <a:pt x="2674" y="7971639"/>
                  <a:pt x="48773" y="7751355"/>
                  <a:pt x="51447" y="2424680"/>
                </a:cubicBezTo>
                <a:close/>
              </a:path>
            </a:pathLst>
          </a:custGeom>
          <a:gradFill>
            <a:gsLst>
              <a:gs pos="59000">
                <a:srgbClr val="D98E2A"/>
              </a:gs>
              <a:gs pos="34000">
                <a:srgbClr val="FF8C00"/>
              </a:gs>
              <a:gs pos="100000">
                <a:srgbClr val="3B89D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1" name="文本框 10">
            <a:extLst>
              <a:ext uri="{FF2B5EF4-FFF2-40B4-BE49-F238E27FC236}">
                <a16:creationId xmlns:a16="http://schemas.microsoft.com/office/drawing/2014/main" id="{8793069D-8E2B-4969-A1CE-14CC6AD0B27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7" name="Text Placeholder 3">
            <a:extLst>
              <a:ext uri="{FF2B5EF4-FFF2-40B4-BE49-F238E27FC236}">
                <a16:creationId xmlns:a16="http://schemas.microsoft.com/office/drawing/2014/main" id="{8340D12F-602C-47CC-854A-6430EA334395}"/>
              </a:ext>
            </a:extLst>
          </p:cNvPr>
          <p:cNvSpPr>
            <a:spLocks noGrp="1"/>
          </p:cNvSpPr>
          <p:nvPr>
            <p:ph idx="1"/>
          </p:nvPr>
        </p:nvSpPr>
        <p:spPr>
          <a:xfrm>
            <a:off x="652269" y="2267593"/>
            <a:ext cx="5168867"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BC4D6055-34AF-469A-9A15-91D73E07881D}"/>
              </a:ext>
            </a:extLst>
          </p:cNvPr>
          <p:cNvSpPr>
            <a:spLocks noGrp="1"/>
          </p:cNvSpPr>
          <p:nvPr>
            <p:ph idx="10"/>
          </p:nvPr>
        </p:nvSpPr>
        <p:spPr>
          <a:xfrm>
            <a:off x="6126143" y="2248542"/>
            <a:ext cx="5143500"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文本占位符 21">
            <a:extLst>
              <a:ext uri="{FF2B5EF4-FFF2-40B4-BE49-F238E27FC236}">
                <a16:creationId xmlns:a16="http://schemas.microsoft.com/office/drawing/2014/main" id="{04223EC5-9BE0-4625-BF35-976ED80264A9}"/>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9356C49E-48C2-4FF7-9760-3D54F23D287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690794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and_Content9">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6" name="等腰三角形 5">
            <a:extLst>
              <a:ext uri="{FF2B5EF4-FFF2-40B4-BE49-F238E27FC236}">
                <a16:creationId xmlns:a16="http://schemas.microsoft.com/office/drawing/2014/main" id="{FA7FB602-CE4C-4507-B954-1EFD2BDED4AF}"/>
              </a:ext>
            </a:extLst>
          </p:cNvPr>
          <p:cNvSpPr/>
          <p:nvPr userDrawn="1"/>
        </p:nvSpPr>
        <p:spPr>
          <a:xfrm rot="1714131">
            <a:off x="8172577" y="-183618"/>
            <a:ext cx="5462893" cy="7388975"/>
          </a:xfrm>
          <a:custGeom>
            <a:avLst/>
            <a:gdLst>
              <a:gd name="connsiteX0" fmla="*/ 0 w 5043949"/>
              <a:gd name="connsiteY0" fmla="*/ 7580671 h 7580671"/>
              <a:gd name="connsiteX1" fmla="*/ 2521975 w 5043949"/>
              <a:gd name="connsiteY1" fmla="*/ 0 h 7580671"/>
              <a:gd name="connsiteX2" fmla="*/ 5043949 w 5043949"/>
              <a:gd name="connsiteY2" fmla="*/ 7580671 h 7580671"/>
              <a:gd name="connsiteX3" fmla="*/ 0 w 5043949"/>
              <a:gd name="connsiteY3" fmla="*/ 7580671 h 7580671"/>
              <a:gd name="connsiteX0" fmla="*/ 0 w 5043949"/>
              <a:gd name="connsiteY0" fmla="*/ 6902245 h 6902245"/>
              <a:gd name="connsiteX1" fmla="*/ 2639962 w 5043949"/>
              <a:gd name="connsiteY1" fmla="*/ 0 h 6902245"/>
              <a:gd name="connsiteX2" fmla="*/ 5043949 w 5043949"/>
              <a:gd name="connsiteY2" fmla="*/ 6902245 h 6902245"/>
              <a:gd name="connsiteX3" fmla="*/ 0 w 5043949"/>
              <a:gd name="connsiteY3" fmla="*/ 6902245 h 6902245"/>
              <a:gd name="connsiteX0" fmla="*/ 0 w 5043949"/>
              <a:gd name="connsiteY0" fmla="*/ 6843251 h 6843251"/>
              <a:gd name="connsiteX1" fmla="*/ 2374491 w 5043949"/>
              <a:gd name="connsiteY1" fmla="*/ 0 h 6843251"/>
              <a:gd name="connsiteX2" fmla="*/ 5043949 w 5043949"/>
              <a:gd name="connsiteY2" fmla="*/ 6843251 h 6843251"/>
              <a:gd name="connsiteX3" fmla="*/ 0 w 5043949"/>
              <a:gd name="connsiteY3" fmla="*/ 6843251 h 6843251"/>
              <a:gd name="connsiteX0" fmla="*/ 0 w 2536723"/>
              <a:gd name="connsiteY0" fmla="*/ 6843251 h 6843251"/>
              <a:gd name="connsiteX1" fmla="*/ 2374491 w 2536723"/>
              <a:gd name="connsiteY1" fmla="*/ 0 h 6843251"/>
              <a:gd name="connsiteX2" fmla="*/ 2536723 w 2536723"/>
              <a:gd name="connsiteY2" fmla="*/ 6813754 h 6843251"/>
              <a:gd name="connsiteX3" fmla="*/ 0 w 2536723"/>
              <a:gd name="connsiteY3" fmla="*/ 6843251 h 6843251"/>
              <a:gd name="connsiteX0" fmla="*/ 0 w 2374491"/>
              <a:gd name="connsiteY0" fmla="*/ 6843251 h 6843251"/>
              <a:gd name="connsiteX1" fmla="*/ 2374491 w 2374491"/>
              <a:gd name="connsiteY1" fmla="*/ 0 h 6843251"/>
              <a:gd name="connsiteX2" fmla="*/ 2271252 w 2374491"/>
              <a:gd name="connsiteY2" fmla="*/ 6813754 h 6843251"/>
              <a:gd name="connsiteX3" fmla="*/ 0 w 2374491"/>
              <a:gd name="connsiteY3" fmla="*/ 6843251 h 6843251"/>
              <a:gd name="connsiteX0" fmla="*/ 0 w 2389239"/>
              <a:gd name="connsiteY0" fmla="*/ 6843251 h 6843251"/>
              <a:gd name="connsiteX1" fmla="*/ 2374491 w 2389239"/>
              <a:gd name="connsiteY1" fmla="*/ 0 h 6843251"/>
              <a:gd name="connsiteX2" fmla="*/ 2389239 w 2389239"/>
              <a:gd name="connsiteY2" fmla="*/ 6754760 h 6843251"/>
              <a:gd name="connsiteX3" fmla="*/ 0 w 2389239"/>
              <a:gd name="connsiteY3" fmla="*/ 6843251 h 6843251"/>
              <a:gd name="connsiteX0" fmla="*/ 0 w 2389239"/>
              <a:gd name="connsiteY0" fmla="*/ 6843251 h 6843251"/>
              <a:gd name="connsiteX1" fmla="*/ 2374491 w 2389239"/>
              <a:gd name="connsiteY1" fmla="*/ 0 h 6843251"/>
              <a:gd name="connsiteX2" fmla="*/ 2389239 w 2389239"/>
              <a:gd name="connsiteY2" fmla="*/ 6843251 h 6843251"/>
              <a:gd name="connsiteX3" fmla="*/ 0 w 2389239"/>
              <a:gd name="connsiteY3" fmla="*/ 6843251 h 6843251"/>
              <a:gd name="connsiteX0" fmla="*/ 350187 w 2739426"/>
              <a:gd name="connsiteY0" fmla="*/ 6843251 h 6843251"/>
              <a:gd name="connsiteX1" fmla="*/ 90862 w 2739426"/>
              <a:gd name="connsiteY1" fmla="*/ 12833 h 6843251"/>
              <a:gd name="connsiteX2" fmla="*/ 2724678 w 2739426"/>
              <a:gd name="connsiteY2" fmla="*/ 0 h 6843251"/>
              <a:gd name="connsiteX3" fmla="*/ 2739426 w 2739426"/>
              <a:gd name="connsiteY3" fmla="*/ 6843251 h 6843251"/>
              <a:gd name="connsiteX4" fmla="*/ 350187 w 2739426"/>
              <a:gd name="connsiteY4" fmla="*/ 6843251 h 6843251"/>
              <a:gd name="connsiteX0" fmla="*/ 262203 w 2651442"/>
              <a:gd name="connsiteY0" fmla="*/ 6843251 h 6843251"/>
              <a:gd name="connsiteX1" fmla="*/ 2878 w 2651442"/>
              <a:gd name="connsiteY1" fmla="*/ 12833 h 6843251"/>
              <a:gd name="connsiteX2" fmla="*/ 2636694 w 2651442"/>
              <a:gd name="connsiteY2" fmla="*/ 0 h 6843251"/>
              <a:gd name="connsiteX3" fmla="*/ 2651442 w 2651442"/>
              <a:gd name="connsiteY3" fmla="*/ 6843251 h 6843251"/>
              <a:gd name="connsiteX4" fmla="*/ 262203 w 2651442"/>
              <a:gd name="connsiteY4" fmla="*/ 6843251 h 6843251"/>
              <a:gd name="connsiteX0" fmla="*/ 0 w 2389239"/>
              <a:gd name="connsiteY0" fmla="*/ 6982818 h 6982818"/>
              <a:gd name="connsiteX1" fmla="*/ 45475 w 2389239"/>
              <a:gd name="connsiteY1" fmla="*/ 0 h 6982818"/>
              <a:gd name="connsiteX2" fmla="*/ 2374491 w 2389239"/>
              <a:gd name="connsiteY2" fmla="*/ 139567 h 6982818"/>
              <a:gd name="connsiteX3" fmla="*/ 2389239 w 2389239"/>
              <a:gd name="connsiteY3" fmla="*/ 6982818 h 6982818"/>
              <a:gd name="connsiteX4" fmla="*/ 0 w 2389239"/>
              <a:gd name="connsiteY4" fmla="*/ 6982818 h 6982818"/>
              <a:gd name="connsiteX0" fmla="*/ 27234 w 2416473"/>
              <a:gd name="connsiteY0" fmla="*/ 6982818 h 6982818"/>
              <a:gd name="connsiteX1" fmla="*/ 72709 w 2416473"/>
              <a:gd name="connsiteY1" fmla="*/ 0 h 6982818"/>
              <a:gd name="connsiteX2" fmla="*/ 2401725 w 2416473"/>
              <a:gd name="connsiteY2" fmla="*/ 139567 h 6982818"/>
              <a:gd name="connsiteX3" fmla="*/ 2416473 w 2416473"/>
              <a:gd name="connsiteY3" fmla="*/ 6982818 h 6982818"/>
              <a:gd name="connsiteX4" fmla="*/ 27234 w 2416473"/>
              <a:gd name="connsiteY4" fmla="*/ 6982818 h 6982818"/>
              <a:gd name="connsiteX0" fmla="*/ 60528 w 2449767"/>
              <a:gd name="connsiteY0" fmla="*/ 6868518 h 6868518"/>
              <a:gd name="connsiteX1" fmla="*/ 29803 w 2449767"/>
              <a:gd name="connsiteY1" fmla="*/ 0 h 6868518"/>
              <a:gd name="connsiteX2" fmla="*/ 2435019 w 2449767"/>
              <a:gd name="connsiteY2" fmla="*/ 25267 h 6868518"/>
              <a:gd name="connsiteX3" fmla="*/ 2449767 w 2449767"/>
              <a:gd name="connsiteY3" fmla="*/ 6868518 h 6868518"/>
              <a:gd name="connsiteX4" fmla="*/ 60528 w 2449767"/>
              <a:gd name="connsiteY4" fmla="*/ 6868518 h 6868518"/>
              <a:gd name="connsiteX0" fmla="*/ 30725 w 2419964"/>
              <a:gd name="connsiteY0" fmla="*/ 6868518 h 6868518"/>
              <a:gd name="connsiteX1" fmla="*/ 0 w 2419964"/>
              <a:gd name="connsiteY1" fmla="*/ 0 h 6868518"/>
              <a:gd name="connsiteX2" fmla="*/ 2405216 w 2419964"/>
              <a:gd name="connsiteY2" fmla="*/ 25267 h 6868518"/>
              <a:gd name="connsiteX3" fmla="*/ 2419964 w 2419964"/>
              <a:gd name="connsiteY3" fmla="*/ 6868518 h 6868518"/>
              <a:gd name="connsiteX4" fmla="*/ 30725 w 2419964"/>
              <a:gd name="connsiteY4" fmla="*/ 6868518 h 6868518"/>
              <a:gd name="connsiteX0" fmla="*/ 17157 w 2406396"/>
              <a:gd name="connsiteY0" fmla="*/ 6843251 h 6843251"/>
              <a:gd name="connsiteX1" fmla="*/ 21310 w 2406396"/>
              <a:gd name="connsiteY1" fmla="*/ 1238946 h 6843251"/>
              <a:gd name="connsiteX2" fmla="*/ 2391648 w 2406396"/>
              <a:gd name="connsiteY2" fmla="*/ 0 h 6843251"/>
              <a:gd name="connsiteX3" fmla="*/ 2406396 w 2406396"/>
              <a:gd name="connsiteY3" fmla="*/ 6843251 h 6843251"/>
              <a:gd name="connsiteX4" fmla="*/ 17157 w 2406396"/>
              <a:gd name="connsiteY4" fmla="*/ 6843251 h 6843251"/>
              <a:gd name="connsiteX0" fmla="*/ 17157 w 2406396"/>
              <a:gd name="connsiteY0" fmla="*/ 6843251 h 6843251"/>
              <a:gd name="connsiteX1" fmla="*/ 21310 w 2406396"/>
              <a:gd name="connsiteY1" fmla="*/ 1238946 h 6843251"/>
              <a:gd name="connsiteX2" fmla="*/ 900522 w 2406396"/>
              <a:gd name="connsiteY2" fmla="*/ 94573 h 6843251"/>
              <a:gd name="connsiteX3" fmla="*/ 2391648 w 2406396"/>
              <a:gd name="connsiteY3" fmla="*/ 0 h 6843251"/>
              <a:gd name="connsiteX4" fmla="*/ 2406396 w 2406396"/>
              <a:gd name="connsiteY4" fmla="*/ 6843251 h 6843251"/>
              <a:gd name="connsiteX5" fmla="*/ 17157 w 2406396"/>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0 w 2389239"/>
              <a:gd name="connsiteY0" fmla="*/ 6843251 h 6843251"/>
              <a:gd name="connsiteX1" fmla="*/ 14931 w 2389239"/>
              <a:gd name="connsiteY1" fmla="*/ 1224840 h 6843251"/>
              <a:gd name="connsiteX2" fmla="*/ 883365 w 2389239"/>
              <a:gd name="connsiteY2" fmla="*/ 94573 h 6843251"/>
              <a:gd name="connsiteX3" fmla="*/ 2374491 w 2389239"/>
              <a:gd name="connsiteY3" fmla="*/ 0 h 6843251"/>
              <a:gd name="connsiteX4" fmla="*/ 2389239 w 2389239"/>
              <a:gd name="connsiteY4" fmla="*/ 6843251 h 6843251"/>
              <a:gd name="connsiteX5" fmla="*/ 0 w 2389239"/>
              <a:gd name="connsiteY5" fmla="*/ 6843251 h 6843251"/>
              <a:gd name="connsiteX0" fmla="*/ 0 w 2389239"/>
              <a:gd name="connsiteY0" fmla="*/ 6843251 h 6843251"/>
              <a:gd name="connsiteX1" fmla="*/ 14931 w 2389239"/>
              <a:gd name="connsiteY1" fmla="*/ 1224840 h 6843251"/>
              <a:gd name="connsiteX2" fmla="*/ 883365 w 2389239"/>
              <a:gd name="connsiteY2" fmla="*/ 94573 h 6843251"/>
              <a:gd name="connsiteX3" fmla="*/ 2374491 w 2389239"/>
              <a:gd name="connsiteY3" fmla="*/ 0 h 6843251"/>
              <a:gd name="connsiteX4" fmla="*/ 2389239 w 2389239"/>
              <a:gd name="connsiteY4" fmla="*/ 6843251 h 6843251"/>
              <a:gd name="connsiteX5" fmla="*/ 0 w 2389239"/>
              <a:gd name="connsiteY5" fmla="*/ 6843251 h 6843251"/>
              <a:gd name="connsiteX0" fmla="*/ 0 w 2389239"/>
              <a:gd name="connsiteY0" fmla="*/ 6748678 h 6748678"/>
              <a:gd name="connsiteX1" fmla="*/ 14931 w 2389239"/>
              <a:gd name="connsiteY1" fmla="*/ 1130267 h 6748678"/>
              <a:gd name="connsiteX2" fmla="*/ 883365 w 2389239"/>
              <a:gd name="connsiteY2" fmla="*/ 0 h 6748678"/>
              <a:gd name="connsiteX3" fmla="*/ 1489292 w 2389239"/>
              <a:gd name="connsiteY3" fmla="*/ 2474559 h 6748678"/>
              <a:gd name="connsiteX4" fmla="*/ 2389239 w 2389239"/>
              <a:gd name="connsiteY4" fmla="*/ 6748678 h 6748678"/>
              <a:gd name="connsiteX5" fmla="*/ 0 w 2389239"/>
              <a:gd name="connsiteY5" fmla="*/ 6748678 h 6748678"/>
              <a:gd name="connsiteX0" fmla="*/ 0 w 2257248"/>
              <a:gd name="connsiteY0" fmla="*/ 6748678 h 6748678"/>
              <a:gd name="connsiteX1" fmla="*/ 14931 w 2257248"/>
              <a:gd name="connsiteY1" fmla="*/ 1130267 h 6748678"/>
              <a:gd name="connsiteX2" fmla="*/ 883365 w 2257248"/>
              <a:gd name="connsiteY2" fmla="*/ 0 h 6748678"/>
              <a:gd name="connsiteX3" fmla="*/ 1489292 w 2257248"/>
              <a:gd name="connsiteY3" fmla="*/ 2474559 h 6748678"/>
              <a:gd name="connsiteX4" fmla="*/ 2257248 w 2257248"/>
              <a:gd name="connsiteY4" fmla="*/ 5981012 h 6748678"/>
              <a:gd name="connsiteX5" fmla="*/ 0 w 2257248"/>
              <a:gd name="connsiteY5" fmla="*/ 6748678 h 6748678"/>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87793"/>
              <a:gd name="connsiteX1" fmla="*/ 14931 w 2257248"/>
              <a:gd name="connsiteY1" fmla="*/ 1130267 h 7387793"/>
              <a:gd name="connsiteX2" fmla="*/ 883365 w 2257248"/>
              <a:gd name="connsiteY2" fmla="*/ 0 h 7387793"/>
              <a:gd name="connsiteX3" fmla="*/ 1489292 w 2257248"/>
              <a:gd name="connsiteY3" fmla="*/ 2474559 h 7387793"/>
              <a:gd name="connsiteX4" fmla="*/ 2257248 w 2257248"/>
              <a:gd name="connsiteY4" fmla="*/ 5981012 h 7387793"/>
              <a:gd name="connsiteX5" fmla="*/ 1243521 w 2257248"/>
              <a:gd name="connsiteY5" fmla="*/ 7387793 h 7387793"/>
              <a:gd name="connsiteX6" fmla="*/ 0 w 2257248"/>
              <a:gd name="connsiteY6" fmla="*/ 6748678 h 7387793"/>
              <a:gd name="connsiteX0" fmla="*/ 0 w 2257248"/>
              <a:gd name="connsiteY0" fmla="*/ 6748678 h 7387793"/>
              <a:gd name="connsiteX1" fmla="*/ 14931 w 2257248"/>
              <a:gd name="connsiteY1" fmla="*/ 1130267 h 7387793"/>
              <a:gd name="connsiteX2" fmla="*/ 883365 w 2257248"/>
              <a:gd name="connsiteY2" fmla="*/ 0 h 7387793"/>
              <a:gd name="connsiteX3" fmla="*/ 1489292 w 2257248"/>
              <a:gd name="connsiteY3" fmla="*/ 2474559 h 7387793"/>
              <a:gd name="connsiteX4" fmla="*/ 2257248 w 2257248"/>
              <a:gd name="connsiteY4" fmla="*/ 5981012 h 7387793"/>
              <a:gd name="connsiteX5" fmla="*/ 1243521 w 2257248"/>
              <a:gd name="connsiteY5" fmla="*/ 7387793 h 7387793"/>
              <a:gd name="connsiteX6" fmla="*/ 0 w 2257248"/>
              <a:gd name="connsiteY6" fmla="*/ 6748678 h 7387793"/>
              <a:gd name="connsiteX0" fmla="*/ 0 w 2257248"/>
              <a:gd name="connsiteY0" fmla="*/ 6748678 h 7360901"/>
              <a:gd name="connsiteX1" fmla="*/ 14931 w 2257248"/>
              <a:gd name="connsiteY1" fmla="*/ 1130267 h 7360901"/>
              <a:gd name="connsiteX2" fmla="*/ 883365 w 2257248"/>
              <a:gd name="connsiteY2" fmla="*/ 0 h 7360901"/>
              <a:gd name="connsiteX3" fmla="*/ 1489292 w 2257248"/>
              <a:gd name="connsiteY3" fmla="*/ 2474559 h 7360901"/>
              <a:gd name="connsiteX4" fmla="*/ 2257248 w 2257248"/>
              <a:gd name="connsiteY4" fmla="*/ 5981012 h 7360901"/>
              <a:gd name="connsiteX5" fmla="*/ 1225396 w 2257248"/>
              <a:gd name="connsiteY5" fmla="*/ 7360901 h 7360901"/>
              <a:gd name="connsiteX6" fmla="*/ 0 w 2257248"/>
              <a:gd name="connsiteY6" fmla="*/ 6748678 h 7360901"/>
              <a:gd name="connsiteX0" fmla="*/ 0 w 2272846"/>
              <a:gd name="connsiteY0" fmla="*/ 6748678 h 7360901"/>
              <a:gd name="connsiteX1" fmla="*/ 14931 w 2272846"/>
              <a:gd name="connsiteY1" fmla="*/ 1130267 h 7360901"/>
              <a:gd name="connsiteX2" fmla="*/ 883365 w 2272846"/>
              <a:gd name="connsiteY2" fmla="*/ 0 h 7360901"/>
              <a:gd name="connsiteX3" fmla="*/ 1489292 w 2272846"/>
              <a:gd name="connsiteY3" fmla="*/ 2474559 h 7360901"/>
              <a:gd name="connsiteX4" fmla="*/ 2272846 w 2272846"/>
              <a:gd name="connsiteY4" fmla="*/ 5996749 h 7360901"/>
              <a:gd name="connsiteX5" fmla="*/ 1225396 w 2272846"/>
              <a:gd name="connsiteY5" fmla="*/ 7360901 h 7360901"/>
              <a:gd name="connsiteX6" fmla="*/ 0 w 2272846"/>
              <a:gd name="connsiteY6" fmla="*/ 6748678 h 7360901"/>
              <a:gd name="connsiteX0" fmla="*/ 0 w 2272846"/>
              <a:gd name="connsiteY0" fmla="*/ 6748678 h 7360901"/>
              <a:gd name="connsiteX1" fmla="*/ 14931 w 2272846"/>
              <a:gd name="connsiteY1" fmla="*/ 1130267 h 7360901"/>
              <a:gd name="connsiteX2" fmla="*/ 883365 w 2272846"/>
              <a:gd name="connsiteY2" fmla="*/ 0 h 7360901"/>
              <a:gd name="connsiteX3" fmla="*/ 1489292 w 2272846"/>
              <a:gd name="connsiteY3" fmla="*/ 2474559 h 7360901"/>
              <a:gd name="connsiteX4" fmla="*/ 2272846 w 2272846"/>
              <a:gd name="connsiteY4" fmla="*/ 5996749 h 7360901"/>
              <a:gd name="connsiteX5" fmla="*/ 1225396 w 2272846"/>
              <a:gd name="connsiteY5" fmla="*/ 7360901 h 7360901"/>
              <a:gd name="connsiteX6" fmla="*/ 0 w 2272846"/>
              <a:gd name="connsiteY6" fmla="*/ 6748678 h 7360901"/>
              <a:gd name="connsiteX0" fmla="*/ 0 w 2272846"/>
              <a:gd name="connsiteY0" fmla="*/ 6776752 h 7388975"/>
              <a:gd name="connsiteX1" fmla="*/ 14931 w 2272846"/>
              <a:gd name="connsiteY1" fmla="*/ 1158341 h 7388975"/>
              <a:gd name="connsiteX2" fmla="*/ 913103 w 2272846"/>
              <a:gd name="connsiteY2" fmla="*/ 0 h 7388975"/>
              <a:gd name="connsiteX3" fmla="*/ 1489292 w 2272846"/>
              <a:gd name="connsiteY3" fmla="*/ 2502633 h 7388975"/>
              <a:gd name="connsiteX4" fmla="*/ 2272846 w 2272846"/>
              <a:gd name="connsiteY4" fmla="*/ 6024823 h 7388975"/>
              <a:gd name="connsiteX5" fmla="*/ 1225396 w 2272846"/>
              <a:gd name="connsiteY5" fmla="*/ 7388975 h 7388975"/>
              <a:gd name="connsiteX6" fmla="*/ 0 w 2272846"/>
              <a:gd name="connsiteY6" fmla="*/ 6776752 h 7388975"/>
              <a:gd name="connsiteX0" fmla="*/ 0 w 2272846"/>
              <a:gd name="connsiteY0" fmla="*/ 6776752 h 7388975"/>
              <a:gd name="connsiteX1" fmla="*/ 14931 w 2272846"/>
              <a:gd name="connsiteY1" fmla="*/ 1158341 h 7388975"/>
              <a:gd name="connsiteX2" fmla="*/ 913103 w 2272846"/>
              <a:gd name="connsiteY2" fmla="*/ 0 h 7388975"/>
              <a:gd name="connsiteX3" fmla="*/ 1489292 w 2272846"/>
              <a:gd name="connsiteY3" fmla="*/ 2502633 h 7388975"/>
              <a:gd name="connsiteX4" fmla="*/ 2272846 w 2272846"/>
              <a:gd name="connsiteY4" fmla="*/ 6024823 h 7388975"/>
              <a:gd name="connsiteX5" fmla="*/ 1225396 w 2272846"/>
              <a:gd name="connsiteY5" fmla="*/ 7388975 h 7388975"/>
              <a:gd name="connsiteX6" fmla="*/ 0 w 2272846"/>
              <a:gd name="connsiteY6" fmla="*/ 6776752 h 7388975"/>
              <a:gd name="connsiteX0" fmla="*/ 0 w 2272846"/>
              <a:gd name="connsiteY0" fmla="*/ 6776752 h 7388975"/>
              <a:gd name="connsiteX1" fmla="*/ 14931 w 2272846"/>
              <a:gd name="connsiteY1" fmla="*/ 1158341 h 7388975"/>
              <a:gd name="connsiteX2" fmla="*/ 913103 w 2272846"/>
              <a:gd name="connsiteY2" fmla="*/ 0 h 7388975"/>
              <a:gd name="connsiteX3" fmla="*/ 1478851 w 2272846"/>
              <a:gd name="connsiteY3" fmla="*/ 2516298 h 7388975"/>
              <a:gd name="connsiteX4" fmla="*/ 2272846 w 2272846"/>
              <a:gd name="connsiteY4" fmla="*/ 6024823 h 7388975"/>
              <a:gd name="connsiteX5" fmla="*/ 1225396 w 2272846"/>
              <a:gd name="connsiteY5" fmla="*/ 7388975 h 7388975"/>
              <a:gd name="connsiteX6" fmla="*/ 0 w 2272846"/>
              <a:gd name="connsiteY6" fmla="*/ 6776752 h 73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846" h="7388975">
                <a:moveTo>
                  <a:pt x="0" y="6776752"/>
                </a:moveTo>
                <a:cubicBezTo>
                  <a:pt x="35960" y="4106294"/>
                  <a:pt x="5436" y="5970376"/>
                  <a:pt x="14931" y="1158341"/>
                </a:cubicBezTo>
                <a:lnTo>
                  <a:pt x="913103" y="0"/>
                </a:lnTo>
                <a:lnTo>
                  <a:pt x="1478851" y="2516298"/>
                </a:lnTo>
                <a:lnTo>
                  <a:pt x="2272846" y="6024823"/>
                </a:lnTo>
                <a:cubicBezTo>
                  <a:pt x="1844615" y="6576509"/>
                  <a:pt x="1637115" y="6834645"/>
                  <a:pt x="1225396" y="7388975"/>
                </a:cubicBezTo>
                <a:lnTo>
                  <a:pt x="0" y="6776752"/>
                </a:lnTo>
                <a:close/>
              </a:path>
            </a:pathLst>
          </a:custGeom>
          <a:gradFill>
            <a:gsLst>
              <a:gs pos="62000">
                <a:srgbClr val="F28715"/>
              </a:gs>
              <a:gs pos="1000">
                <a:srgbClr val="FF8F00"/>
              </a:gs>
              <a:gs pos="100000">
                <a:srgbClr val="0061FF"/>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5" name="文本框 14">
            <a:extLst>
              <a:ext uri="{FF2B5EF4-FFF2-40B4-BE49-F238E27FC236}">
                <a16:creationId xmlns:a16="http://schemas.microsoft.com/office/drawing/2014/main" id="{C09FACDB-B24E-4BE9-BC84-DAD594821E5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541E70D2-3C47-426D-B402-B28662FF58B7}"/>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文本占位符 21">
            <a:extLst>
              <a:ext uri="{FF2B5EF4-FFF2-40B4-BE49-F238E27FC236}">
                <a16:creationId xmlns:a16="http://schemas.microsoft.com/office/drawing/2014/main" id="{D7DAA508-36C8-4EB3-87D4-CCCBA0F986C2}"/>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CE0A145E-3CC3-4B87-BDD7-3B50FB450C7D}"/>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4109881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_Column_Bulleted4">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CF9630-0BC8-4B1F-9F52-DDC95A683B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24" y="428"/>
            <a:ext cx="12180952" cy="6857143"/>
          </a:xfrm>
          <a:prstGeom prst="rect">
            <a:avLst/>
          </a:prstGeom>
        </p:spPr>
      </p:pic>
      <p:sp>
        <p:nvSpPr>
          <p:cNvPr id="5" name="矩形 4">
            <a:extLst>
              <a:ext uri="{FF2B5EF4-FFF2-40B4-BE49-F238E27FC236}">
                <a16:creationId xmlns:a16="http://schemas.microsoft.com/office/drawing/2014/main" id="{2B10A2DC-F138-44B4-9499-2C22BBE3FCA7}"/>
              </a:ext>
            </a:extLst>
          </p:cNvPr>
          <p:cNvSpPr/>
          <p:nvPr userDrawn="1"/>
        </p:nvSpPr>
        <p:spPr>
          <a:xfrm rot="3177559">
            <a:off x="3711770" y="-1507466"/>
            <a:ext cx="9276090" cy="10896777"/>
          </a:xfrm>
          <a:custGeom>
            <a:avLst/>
            <a:gdLst>
              <a:gd name="connsiteX0" fmla="*/ 0 w 9308150"/>
              <a:gd name="connsiteY0" fmla="*/ 0 h 11096278"/>
              <a:gd name="connsiteX1" fmla="*/ 9308150 w 9308150"/>
              <a:gd name="connsiteY1" fmla="*/ 0 h 11096278"/>
              <a:gd name="connsiteX2" fmla="*/ 9308150 w 9308150"/>
              <a:gd name="connsiteY2" fmla="*/ 11096278 h 11096278"/>
              <a:gd name="connsiteX3" fmla="*/ 0 w 9308150"/>
              <a:gd name="connsiteY3" fmla="*/ 11096278 h 11096278"/>
              <a:gd name="connsiteX4" fmla="*/ 0 w 9308150"/>
              <a:gd name="connsiteY4" fmla="*/ 0 h 11096278"/>
              <a:gd name="connsiteX0" fmla="*/ 14797 w 9308150"/>
              <a:gd name="connsiteY0" fmla="*/ 5261677 h 11096278"/>
              <a:gd name="connsiteX1" fmla="*/ 9308150 w 9308150"/>
              <a:gd name="connsiteY1" fmla="*/ 0 h 11096278"/>
              <a:gd name="connsiteX2" fmla="*/ 9308150 w 9308150"/>
              <a:gd name="connsiteY2" fmla="*/ 11096278 h 11096278"/>
              <a:gd name="connsiteX3" fmla="*/ 0 w 9308150"/>
              <a:gd name="connsiteY3" fmla="*/ 11096278 h 11096278"/>
              <a:gd name="connsiteX4" fmla="*/ 14797 w 9308150"/>
              <a:gd name="connsiteY4" fmla="*/ 5261677 h 11096278"/>
              <a:gd name="connsiteX0" fmla="*/ 14797 w 9308150"/>
              <a:gd name="connsiteY0" fmla="*/ 5034282 h 10868883"/>
              <a:gd name="connsiteX1" fmla="*/ 3790568 w 9308150"/>
              <a:gd name="connsiteY1" fmla="*/ 0 h 10868883"/>
              <a:gd name="connsiteX2" fmla="*/ 9308150 w 9308150"/>
              <a:gd name="connsiteY2" fmla="*/ 10868883 h 10868883"/>
              <a:gd name="connsiteX3" fmla="*/ 0 w 9308150"/>
              <a:gd name="connsiteY3" fmla="*/ 10868883 h 10868883"/>
              <a:gd name="connsiteX4" fmla="*/ 14797 w 9308150"/>
              <a:gd name="connsiteY4" fmla="*/ 5034282 h 10868883"/>
              <a:gd name="connsiteX0" fmla="*/ 14797 w 9371059"/>
              <a:gd name="connsiteY0" fmla="*/ 5034282 h 10868883"/>
              <a:gd name="connsiteX1" fmla="*/ 3790568 w 9371059"/>
              <a:gd name="connsiteY1" fmla="*/ 0 h 10868883"/>
              <a:gd name="connsiteX2" fmla="*/ 9308150 w 9371059"/>
              <a:gd name="connsiteY2" fmla="*/ 10868883 h 10868883"/>
              <a:gd name="connsiteX3" fmla="*/ 0 w 9371059"/>
              <a:gd name="connsiteY3" fmla="*/ 10868883 h 10868883"/>
              <a:gd name="connsiteX4" fmla="*/ 14797 w 9371059"/>
              <a:gd name="connsiteY4" fmla="*/ 5034282 h 10868883"/>
              <a:gd name="connsiteX0" fmla="*/ 14797 w 7655869"/>
              <a:gd name="connsiteY0" fmla="*/ 5034282 h 10868883"/>
              <a:gd name="connsiteX1" fmla="*/ 3790568 w 7655869"/>
              <a:gd name="connsiteY1" fmla="*/ 0 h 10868883"/>
              <a:gd name="connsiteX2" fmla="*/ 4164672 w 7655869"/>
              <a:gd name="connsiteY2" fmla="*/ 10853551 h 10868883"/>
              <a:gd name="connsiteX3" fmla="*/ 0 w 7655869"/>
              <a:gd name="connsiteY3" fmla="*/ 10868883 h 10868883"/>
              <a:gd name="connsiteX4" fmla="*/ 14797 w 7655869"/>
              <a:gd name="connsiteY4" fmla="*/ 5034282 h 10868883"/>
              <a:gd name="connsiteX0" fmla="*/ 14797 w 9709138"/>
              <a:gd name="connsiteY0" fmla="*/ 5034282 h 10868883"/>
              <a:gd name="connsiteX1" fmla="*/ 3790568 w 9709138"/>
              <a:gd name="connsiteY1" fmla="*/ 0 h 10868883"/>
              <a:gd name="connsiteX2" fmla="*/ 4164672 w 9709138"/>
              <a:gd name="connsiteY2" fmla="*/ 10853551 h 10868883"/>
              <a:gd name="connsiteX3" fmla="*/ 0 w 9709138"/>
              <a:gd name="connsiteY3" fmla="*/ 10868883 h 10868883"/>
              <a:gd name="connsiteX4" fmla="*/ 14797 w 9709138"/>
              <a:gd name="connsiteY4" fmla="*/ 5034282 h 10868883"/>
              <a:gd name="connsiteX0" fmla="*/ 14797 w 9722309"/>
              <a:gd name="connsiteY0" fmla="*/ 5034282 h 10876502"/>
              <a:gd name="connsiteX1" fmla="*/ 3790568 w 9722309"/>
              <a:gd name="connsiteY1" fmla="*/ 0 h 10876502"/>
              <a:gd name="connsiteX2" fmla="*/ 4195084 w 9722309"/>
              <a:gd name="connsiteY2" fmla="*/ 10876502 h 10876502"/>
              <a:gd name="connsiteX3" fmla="*/ 0 w 9722309"/>
              <a:gd name="connsiteY3" fmla="*/ 10868883 h 10876502"/>
              <a:gd name="connsiteX4" fmla="*/ 14797 w 9722309"/>
              <a:gd name="connsiteY4" fmla="*/ 5034282 h 10876502"/>
              <a:gd name="connsiteX0" fmla="*/ 14797 w 9590624"/>
              <a:gd name="connsiteY0" fmla="*/ 5034282 h 10876502"/>
              <a:gd name="connsiteX1" fmla="*/ 3790568 w 9590624"/>
              <a:gd name="connsiteY1" fmla="*/ 0 h 10876502"/>
              <a:gd name="connsiteX2" fmla="*/ 4195084 w 9590624"/>
              <a:gd name="connsiteY2" fmla="*/ 10876502 h 10876502"/>
              <a:gd name="connsiteX3" fmla="*/ 0 w 9590624"/>
              <a:gd name="connsiteY3" fmla="*/ 10868883 h 10876502"/>
              <a:gd name="connsiteX4" fmla="*/ 14797 w 9590624"/>
              <a:gd name="connsiteY4" fmla="*/ 5034282 h 10876502"/>
              <a:gd name="connsiteX0" fmla="*/ 14797 w 9599456"/>
              <a:gd name="connsiteY0" fmla="*/ 5054557 h 10896777"/>
              <a:gd name="connsiteX1" fmla="*/ 3805869 w 9599456"/>
              <a:gd name="connsiteY1" fmla="*/ 0 h 10896777"/>
              <a:gd name="connsiteX2" fmla="*/ 4195084 w 9599456"/>
              <a:gd name="connsiteY2" fmla="*/ 10896777 h 10896777"/>
              <a:gd name="connsiteX3" fmla="*/ 0 w 9599456"/>
              <a:gd name="connsiteY3" fmla="*/ 10889158 h 10896777"/>
              <a:gd name="connsiteX4" fmla="*/ 14797 w 9599456"/>
              <a:gd name="connsiteY4" fmla="*/ 5054557 h 10896777"/>
              <a:gd name="connsiteX0" fmla="*/ 14797 w 8418639"/>
              <a:gd name="connsiteY0" fmla="*/ 5054557 h 10896777"/>
              <a:gd name="connsiteX1" fmla="*/ 3805869 w 8418639"/>
              <a:gd name="connsiteY1" fmla="*/ 0 h 10896777"/>
              <a:gd name="connsiteX2" fmla="*/ 4195084 w 8418639"/>
              <a:gd name="connsiteY2" fmla="*/ 10896777 h 10896777"/>
              <a:gd name="connsiteX3" fmla="*/ 0 w 8418639"/>
              <a:gd name="connsiteY3" fmla="*/ 10889158 h 10896777"/>
              <a:gd name="connsiteX4" fmla="*/ 14797 w 8418639"/>
              <a:gd name="connsiteY4" fmla="*/ 5054557 h 10896777"/>
              <a:gd name="connsiteX0" fmla="*/ 14797 w 8358492"/>
              <a:gd name="connsiteY0" fmla="*/ 5054557 h 10896777"/>
              <a:gd name="connsiteX1" fmla="*/ 3805869 w 8358492"/>
              <a:gd name="connsiteY1" fmla="*/ 0 h 10896777"/>
              <a:gd name="connsiteX2" fmla="*/ 4195084 w 8358492"/>
              <a:gd name="connsiteY2" fmla="*/ 10896777 h 10896777"/>
              <a:gd name="connsiteX3" fmla="*/ 0 w 8358492"/>
              <a:gd name="connsiteY3" fmla="*/ 10889158 h 10896777"/>
              <a:gd name="connsiteX4" fmla="*/ 14797 w 8358492"/>
              <a:gd name="connsiteY4" fmla="*/ 5054557 h 10896777"/>
              <a:gd name="connsiteX0" fmla="*/ 14797 w 8003272"/>
              <a:gd name="connsiteY0" fmla="*/ 5054557 h 10896777"/>
              <a:gd name="connsiteX1" fmla="*/ 3805869 w 8003272"/>
              <a:gd name="connsiteY1" fmla="*/ 0 h 10896777"/>
              <a:gd name="connsiteX2" fmla="*/ 4195084 w 8003272"/>
              <a:gd name="connsiteY2" fmla="*/ 10896777 h 10896777"/>
              <a:gd name="connsiteX3" fmla="*/ 0 w 8003272"/>
              <a:gd name="connsiteY3" fmla="*/ 10889158 h 10896777"/>
              <a:gd name="connsiteX4" fmla="*/ 14797 w 8003272"/>
              <a:gd name="connsiteY4" fmla="*/ 5054557 h 10896777"/>
              <a:gd name="connsiteX0" fmla="*/ 14797 w 8057955"/>
              <a:gd name="connsiteY0" fmla="*/ 5054557 h 10896777"/>
              <a:gd name="connsiteX1" fmla="*/ 3805869 w 8057955"/>
              <a:gd name="connsiteY1" fmla="*/ 0 h 10896777"/>
              <a:gd name="connsiteX2" fmla="*/ 4195084 w 8057955"/>
              <a:gd name="connsiteY2" fmla="*/ 10896777 h 10896777"/>
              <a:gd name="connsiteX3" fmla="*/ 0 w 8057955"/>
              <a:gd name="connsiteY3" fmla="*/ 10889158 h 10896777"/>
              <a:gd name="connsiteX4" fmla="*/ 14797 w 8057955"/>
              <a:gd name="connsiteY4" fmla="*/ 5054557 h 10896777"/>
              <a:gd name="connsiteX0" fmla="*/ 14797 w 8003774"/>
              <a:gd name="connsiteY0" fmla="*/ 5054927 h 10897147"/>
              <a:gd name="connsiteX1" fmla="*/ 3805869 w 8003774"/>
              <a:gd name="connsiteY1" fmla="*/ 370 h 10897147"/>
              <a:gd name="connsiteX2" fmla="*/ 8002555 w 8003774"/>
              <a:gd name="connsiteY2" fmla="*/ 4821082 h 10897147"/>
              <a:gd name="connsiteX3" fmla="*/ 4195084 w 8003774"/>
              <a:gd name="connsiteY3" fmla="*/ 10897147 h 10897147"/>
              <a:gd name="connsiteX4" fmla="*/ 0 w 8003774"/>
              <a:gd name="connsiteY4" fmla="*/ 10889528 h 10897147"/>
              <a:gd name="connsiteX5" fmla="*/ 14797 w 8003774"/>
              <a:gd name="connsiteY5" fmla="*/ 5054927 h 10897147"/>
              <a:gd name="connsiteX0" fmla="*/ 14797 w 9235868"/>
              <a:gd name="connsiteY0" fmla="*/ 5055021 h 10897241"/>
              <a:gd name="connsiteX1" fmla="*/ 3805869 w 9235868"/>
              <a:gd name="connsiteY1" fmla="*/ 464 h 10897241"/>
              <a:gd name="connsiteX2" fmla="*/ 9235042 w 9235868"/>
              <a:gd name="connsiteY2" fmla="*/ 4200007 h 10897241"/>
              <a:gd name="connsiteX3" fmla="*/ 4195084 w 9235868"/>
              <a:gd name="connsiteY3" fmla="*/ 10897241 h 10897241"/>
              <a:gd name="connsiteX4" fmla="*/ 0 w 9235868"/>
              <a:gd name="connsiteY4" fmla="*/ 10889622 h 10897241"/>
              <a:gd name="connsiteX5" fmla="*/ 14797 w 9235868"/>
              <a:gd name="connsiteY5" fmla="*/ 5055021 h 10897241"/>
              <a:gd name="connsiteX0" fmla="*/ 14797 w 9235868"/>
              <a:gd name="connsiteY0" fmla="*/ 5054896 h 10897116"/>
              <a:gd name="connsiteX1" fmla="*/ 3805869 w 9235868"/>
              <a:gd name="connsiteY1" fmla="*/ 339 h 10897116"/>
              <a:gd name="connsiteX2" fmla="*/ 9235042 w 9235868"/>
              <a:gd name="connsiteY2" fmla="*/ 4199882 h 10897116"/>
              <a:gd name="connsiteX3" fmla="*/ 4195084 w 9235868"/>
              <a:gd name="connsiteY3" fmla="*/ 10897116 h 10897116"/>
              <a:gd name="connsiteX4" fmla="*/ 0 w 9235868"/>
              <a:gd name="connsiteY4" fmla="*/ 10889497 h 10897116"/>
              <a:gd name="connsiteX5" fmla="*/ 14797 w 9235868"/>
              <a:gd name="connsiteY5" fmla="*/ 5054896 h 10897116"/>
              <a:gd name="connsiteX0" fmla="*/ 14797 w 9235868"/>
              <a:gd name="connsiteY0" fmla="*/ 5054557 h 10896777"/>
              <a:gd name="connsiteX1" fmla="*/ 3805869 w 9235868"/>
              <a:gd name="connsiteY1" fmla="*/ 0 h 10896777"/>
              <a:gd name="connsiteX2" fmla="*/ 9235042 w 9235868"/>
              <a:gd name="connsiteY2" fmla="*/ 4199543 h 10896777"/>
              <a:gd name="connsiteX3" fmla="*/ 4195084 w 9235868"/>
              <a:gd name="connsiteY3" fmla="*/ 10896777 h 10896777"/>
              <a:gd name="connsiteX4" fmla="*/ 0 w 9235868"/>
              <a:gd name="connsiteY4" fmla="*/ 10889158 h 10896777"/>
              <a:gd name="connsiteX5" fmla="*/ 14797 w 9235868"/>
              <a:gd name="connsiteY5" fmla="*/ 5054557 h 10896777"/>
              <a:gd name="connsiteX0" fmla="*/ 14797 w 9220949"/>
              <a:gd name="connsiteY0" fmla="*/ 5054557 h 10896777"/>
              <a:gd name="connsiteX1" fmla="*/ 3805869 w 9220949"/>
              <a:gd name="connsiteY1" fmla="*/ 0 h 10896777"/>
              <a:gd name="connsiteX2" fmla="*/ 9220120 w 9220949"/>
              <a:gd name="connsiteY2" fmla="*/ 4092818 h 10896777"/>
              <a:gd name="connsiteX3" fmla="*/ 4195084 w 9220949"/>
              <a:gd name="connsiteY3" fmla="*/ 10896777 h 10896777"/>
              <a:gd name="connsiteX4" fmla="*/ 0 w 9220949"/>
              <a:gd name="connsiteY4" fmla="*/ 10889158 h 10896777"/>
              <a:gd name="connsiteX5" fmla="*/ 14797 w 9220949"/>
              <a:gd name="connsiteY5" fmla="*/ 5054557 h 10896777"/>
              <a:gd name="connsiteX0" fmla="*/ 14797 w 9220120"/>
              <a:gd name="connsiteY0" fmla="*/ 5054557 h 10896777"/>
              <a:gd name="connsiteX1" fmla="*/ 3805869 w 9220120"/>
              <a:gd name="connsiteY1" fmla="*/ 0 h 10896777"/>
              <a:gd name="connsiteX2" fmla="*/ 9220120 w 9220120"/>
              <a:gd name="connsiteY2" fmla="*/ 4092818 h 10896777"/>
              <a:gd name="connsiteX3" fmla="*/ 4195084 w 9220120"/>
              <a:gd name="connsiteY3" fmla="*/ 10896777 h 10896777"/>
              <a:gd name="connsiteX4" fmla="*/ 0 w 9220120"/>
              <a:gd name="connsiteY4" fmla="*/ 10889158 h 10896777"/>
              <a:gd name="connsiteX5" fmla="*/ 14797 w 9220120"/>
              <a:gd name="connsiteY5" fmla="*/ 5054557 h 10896777"/>
              <a:gd name="connsiteX0" fmla="*/ 14797 w 9220120"/>
              <a:gd name="connsiteY0" fmla="*/ 5054557 h 10896777"/>
              <a:gd name="connsiteX1" fmla="*/ 3805869 w 9220120"/>
              <a:gd name="connsiteY1" fmla="*/ 0 h 10896777"/>
              <a:gd name="connsiteX2" fmla="*/ 9220120 w 9220120"/>
              <a:gd name="connsiteY2" fmla="*/ 4092818 h 10896777"/>
              <a:gd name="connsiteX3" fmla="*/ 4195084 w 9220120"/>
              <a:gd name="connsiteY3" fmla="*/ 10896777 h 10896777"/>
              <a:gd name="connsiteX4" fmla="*/ 0 w 9220120"/>
              <a:gd name="connsiteY4" fmla="*/ 10889158 h 10896777"/>
              <a:gd name="connsiteX5" fmla="*/ 14797 w 9220120"/>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76090"/>
              <a:gd name="connsiteY0" fmla="*/ 5054557 h 10896777"/>
              <a:gd name="connsiteX1" fmla="*/ 3805869 w 9276090"/>
              <a:gd name="connsiteY1" fmla="*/ 0 h 10896777"/>
              <a:gd name="connsiteX2" fmla="*/ 9276090 w 9276090"/>
              <a:gd name="connsiteY2" fmla="*/ 4143443 h 10896777"/>
              <a:gd name="connsiteX3" fmla="*/ 4195084 w 9276090"/>
              <a:gd name="connsiteY3" fmla="*/ 10896777 h 10896777"/>
              <a:gd name="connsiteX4" fmla="*/ 0 w 9276090"/>
              <a:gd name="connsiteY4" fmla="*/ 10889158 h 10896777"/>
              <a:gd name="connsiteX5" fmla="*/ 14797 w 9276090"/>
              <a:gd name="connsiteY5" fmla="*/ 5054557 h 1089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6090" h="10896777">
                <a:moveTo>
                  <a:pt x="14797" y="5054557"/>
                </a:moveTo>
                <a:lnTo>
                  <a:pt x="3805869" y="0"/>
                </a:lnTo>
                <a:cubicBezTo>
                  <a:pt x="6631958" y="2091471"/>
                  <a:pt x="7997101" y="3177138"/>
                  <a:pt x="9276090" y="4143443"/>
                </a:cubicBezTo>
                <a:lnTo>
                  <a:pt x="4195084" y="10896777"/>
                </a:lnTo>
                <a:lnTo>
                  <a:pt x="0" y="10889158"/>
                </a:lnTo>
                <a:cubicBezTo>
                  <a:pt x="4932" y="8944291"/>
                  <a:pt x="9865" y="6999424"/>
                  <a:pt x="14797" y="5054557"/>
                </a:cubicBezTo>
                <a:close/>
              </a:path>
            </a:pathLst>
          </a:custGeom>
          <a:gradFill>
            <a:gsLst>
              <a:gs pos="54000">
                <a:srgbClr val="7E6AB3"/>
              </a:gs>
              <a:gs pos="0">
                <a:srgbClr val="41ABF5"/>
              </a:gs>
              <a:gs pos="100000">
                <a:srgbClr val="934F9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mazon Ember" panose="020B0603020204020204"/>
              </a:rPr>
              <a:t> </a:t>
            </a:r>
            <a:endParaRPr lang="zh-CN" altLang="en-US" dirty="0">
              <a:latin typeface="Amazon Ember" panose="020B0603020204020204"/>
            </a:endParaRPr>
          </a:p>
        </p:txBody>
      </p:sp>
      <p:sp>
        <p:nvSpPr>
          <p:cNvPr id="9" name="Text Placeholder 3">
            <a:extLst>
              <a:ext uri="{FF2B5EF4-FFF2-40B4-BE49-F238E27FC236}">
                <a16:creationId xmlns:a16="http://schemas.microsoft.com/office/drawing/2014/main" id="{AA1FD8AC-CA6B-4CEF-BD05-783716596361}"/>
              </a:ext>
            </a:extLst>
          </p:cNvPr>
          <p:cNvSpPr>
            <a:spLocks noGrp="1"/>
          </p:cNvSpPr>
          <p:nvPr>
            <p:ph idx="1"/>
          </p:nvPr>
        </p:nvSpPr>
        <p:spPr>
          <a:xfrm>
            <a:off x="769612" y="2918545"/>
            <a:ext cx="5168867"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280CE945-49EB-4E49-B187-1F6CB191EA04}"/>
              </a:ext>
            </a:extLst>
          </p:cNvPr>
          <p:cNvSpPr>
            <a:spLocks noGrp="1"/>
          </p:cNvSpPr>
          <p:nvPr>
            <p:ph idx="10"/>
          </p:nvPr>
        </p:nvSpPr>
        <p:spPr>
          <a:xfrm>
            <a:off x="6253523" y="2920581"/>
            <a:ext cx="5143500"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文本框 12">
            <a:extLst>
              <a:ext uri="{FF2B5EF4-FFF2-40B4-BE49-F238E27FC236}">
                <a16:creationId xmlns:a16="http://schemas.microsoft.com/office/drawing/2014/main" id="{4F1343F4-FF2D-4C6E-81B8-1700F70B4DC1}"/>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11" name="文本占位符 21">
            <a:extLst>
              <a:ext uri="{FF2B5EF4-FFF2-40B4-BE49-F238E27FC236}">
                <a16:creationId xmlns:a16="http://schemas.microsoft.com/office/drawing/2014/main" id="{60F8EA15-627A-4660-81C5-A37523FE3495}"/>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4" name="TextBox 3">
            <a:extLst>
              <a:ext uri="{FF2B5EF4-FFF2-40B4-BE49-F238E27FC236}">
                <a16:creationId xmlns:a16="http://schemas.microsoft.com/office/drawing/2014/main" id="{1FEEB89D-B9C4-4C00-99C5-3991A13DFD7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8017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72470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4071045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83753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91941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804632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03209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71532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1927F6-D0FC-8240-83C7-4CF0F4801AFE}" type="slidenum">
              <a:rPr lang="en-US" smtClean="0"/>
              <a:t>‹#›</a:t>
            </a:fld>
            <a:endParaRPr lang="en-US"/>
          </a:p>
        </p:txBody>
      </p:sp>
    </p:spTree>
    <p:extLst>
      <p:ext uri="{BB962C8B-B14F-4D97-AF65-F5344CB8AC3E}">
        <p14:creationId xmlns:p14="http://schemas.microsoft.com/office/powerpoint/2010/main" val="120755325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672" r:id="rId13"/>
    <p:sldLayoutId id="2147483675" r:id="rId14"/>
    <p:sldLayoutId id="2147483654" r:id="rId15"/>
    <p:sldLayoutId id="2147483652" r:id="rId16"/>
    <p:sldLayoutId id="2147483668" r:id="rId17"/>
    <p:sldLayoutId id="2147483658" r:id="rId18"/>
    <p:sldLayoutId id="2147483665" r:id="rId19"/>
    <p:sldLayoutId id="2147483663" r:id="rId20"/>
    <p:sldLayoutId id="2147483669" r:id="rId21"/>
    <p:sldLayoutId id="2147483661"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808.0019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A73BC9B-A14E-4256-96E4-5B06E9C80300}"/>
              </a:ext>
            </a:extLst>
          </p:cNvPr>
          <p:cNvSpPr>
            <a:spLocks noGrp="1"/>
          </p:cNvSpPr>
          <p:nvPr>
            <p:ph type="body" sz="quarter" idx="10"/>
          </p:nvPr>
        </p:nvSpPr>
        <p:spPr/>
        <p:txBody>
          <a:bodyPr>
            <a:normAutofit/>
          </a:bodyPr>
          <a:lstStyle/>
          <a:p>
            <a:r>
              <a:rPr lang="en-US" dirty="0">
                <a:solidFill>
                  <a:schemeClr val="tx1"/>
                </a:solidFill>
              </a:rPr>
              <a:t>Graph Neural Networks Clustering</a:t>
            </a:r>
          </a:p>
          <a:p>
            <a:endParaRPr lang="zh-CN" altLang="en-US" dirty="0">
              <a:solidFill>
                <a:schemeClr val="tx1"/>
              </a:solidFill>
            </a:endParaRPr>
          </a:p>
        </p:txBody>
      </p:sp>
      <p:sp>
        <p:nvSpPr>
          <p:cNvPr id="4" name="Rectangle 3">
            <a:extLst>
              <a:ext uri="{FF2B5EF4-FFF2-40B4-BE49-F238E27FC236}">
                <a16:creationId xmlns:a16="http://schemas.microsoft.com/office/drawing/2014/main" id="{B5982896-DC46-4D38-9A5B-861BC1539EAF}"/>
              </a:ext>
            </a:extLst>
          </p:cNvPr>
          <p:cNvSpPr/>
          <p:nvPr/>
        </p:nvSpPr>
        <p:spPr>
          <a:xfrm>
            <a:off x="518474" y="5882326"/>
            <a:ext cx="2686639" cy="7635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t>By- Gaurav Kumar Rai</a:t>
            </a:r>
          </a:p>
        </p:txBody>
      </p:sp>
    </p:spTree>
    <p:extLst>
      <p:ext uri="{BB962C8B-B14F-4D97-AF65-F5344CB8AC3E}">
        <p14:creationId xmlns:p14="http://schemas.microsoft.com/office/powerpoint/2010/main" val="4203182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8F4CB-63AD-42A6-89E6-9D37A1B7DB97}"/>
              </a:ext>
            </a:extLst>
          </p:cNvPr>
          <p:cNvSpPr>
            <a:spLocks noGrp="1"/>
          </p:cNvSpPr>
          <p:nvPr>
            <p:ph type="title"/>
          </p:nvPr>
        </p:nvSpPr>
        <p:spPr>
          <a:xfrm>
            <a:off x="838200" y="136525"/>
            <a:ext cx="10515600" cy="1001762"/>
          </a:xfrm>
        </p:spPr>
        <p:txBody>
          <a:bodyPr>
            <a:normAutofit fontScale="90000"/>
          </a:bodyPr>
          <a:lstStyle/>
          <a:p>
            <a:r>
              <a:rPr lang="en-US" dirty="0"/>
              <a:t>Clustering obtained using Gumbel </a:t>
            </a:r>
            <a:r>
              <a:rPr lang="en-US" dirty="0" err="1"/>
              <a:t>softmax</a:t>
            </a:r>
            <a:r>
              <a:rPr lang="en-US" dirty="0"/>
              <a:t> on different datasets</a:t>
            </a:r>
          </a:p>
        </p:txBody>
      </p:sp>
      <p:sp>
        <p:nvSpPr>
          <p:cNvPr id="4" name="Slide Number Placeholder 3">
            <a:extLst>
              <a:ext uri="{FF2B5EF4-FFF2-40B4-BE49-F238E27FC236}">
                <a16:creationId xmlns:a16="http://schemas.microsoft.com/office/drawing/2014/main" id="{FB3206F7-8F33-4904-8D4F-DB28B56F79B4}"/>
              </a:ext>
            </a:extLst>
          </p:cNvPr>
          <p:cNvSpPr>
            <a:spLocks noGrp="1"/>
          </p:cNvSpPr>
          <p:nvPr>
            <p:ph type="sldNum" sz="quarter" idx="12"/>
          </p:nvPr>
        </p:nvSpPr>
        <p:spPr/>
        <p:txBody>
          <a:bodyPr/>
          <a:lstStyle/>
          <a:p>
            <a:fld id="{F80AC90F-806A-4640-838C-5DDD1BCE92DF}" type="slidenum">
              <a:rPr lang="en-US" smtClean="0"/>
              <a:t>10</a:t>
            </a:fld>
            <a:endParaRPr lang="en-US"/>
          </a:p>
        </p:txBody>
      </p:sp>
      <p:pic>
        <p:nvPicPr>
          <p:cNvPr id="8" name="Picture 7">
            <a:extLst>
              <a:ext uri="{FF2B5EF4-FFF2-40B4-BE49-F238E27FC236}">
                <a16:creationId xmlns:a16="http://schemas.microsoft.com/office/drawing/2014/main" id="{18BDBEDB-0008-422B-BE2A-30BA2CE5BDC0}"/>
              </a:ext>
            </a:extLst>
          </p:cNvPr>
          <p:cNvPicPr>
            <a:picLocks noChangeAspect="1"/>
          </p:cNvPicPr>
          <p:nvPr/>
        </p:nvPicPr>
        <p:blipFill>
          <a:blip r:embed="rId2"/>
          <a:stretch>
            <a:fillRect/>
          </a:stretch>
        </p:blipFill>
        <p:spPr>
          <a:xfrm>
            <a:off x="394458" y="1138287"/>
            <a:ext cx="5940186" cy="4839922"/>
          </a:xfrm>
          <a:prstGeom prst="rect">
            <a:avLst/>
          </a:prstGeom>
        </p:spPr>
      </p:pic>
      <p:pic>
        <p:nvPicPr>
          <p:cNvPr id="10" name="Picture 9">
            <a:extLst>
              <a:ext uri="{FF2B5EF4-FFF2-40B4-BE49-F238E27FC236}">
                <a16:creationId xmlns:a16="http://schemas.microsoft.com/office/drawing/2014/main" id="{7E69DBEB-6C01-4935-B567-B5A1C50D8385}"/>
              </a:ext>
            </a:extLst>
          </p:cNvPr>
          <p:cNvPicPr>
            <a:picLocks noChangeAspect="1"/>
          </p:cNvPicPr>
          <p:nvPr/>
        </p:nvPicPr>
        <p:blipFill>
          <a:blip r:embed="rId3"/>
          <a:stretch>
            <a:fillRect/>
          </a:stretch>
        </p:blipFill>
        <p:spPr>
          <a:xfrm>
            <a:off x="6030379" y="1138287"/>
            <a:ext cx="6020669" cy="5109740"/>
          </a:xfrm>
          <a:prstGeom prst="rect">
            <a:avLst/>
          </a:prstGeom>
        </p:spPr>
      </p:pic>
    </p:spTree>
    <p:extLst>
      <p:ext uri="{BB962C8B-B14F-4D97-AF65-F5344CB8AC3E}">
        <p14:creationId xmlns:p14="http://schemas.microsoft.com/office/powerpoint/2010/main" val="393952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24F6-8E51-4150-98AE-949B54FD216F}"/>
              </a:ext>
            </a:extLst>
          </p:cNvPr>
          <p:cNvSpPr>
            <a:spLocks noGrp="1"/>
          </p:cNvSpPr>
          <p:nvPr>
            <p:ph type="title"/>
          </p:nvPr>
        </p:nvSpPr>
        <p:spPr>
          <a:xfrm>
            <a:off x="3048837" y="-281352"/>
            <a:ext cx="10515600" cy="1359092"/>
          </a:xfrm>
        </p:spPr>
        <p:txBody>
          <a:bodyPr/>
          <a:lstStyle/>
          <a:p>
            <a:r>
              <a:rPr lang="en-US" dirty="0"/>
              <a:t>Spectral clustering Theory</a:t>
            </a:r>
          </a:p>
        </p:txBody>
      </p:sp>
      <p:pic>
        <p:nvPicPr>
          <p:cNvPr id="6" name="Content Placeholder 5">
            <a:extLst>
              <a:ext uri="{FF2B5EF4-FFF2-40B4-BE49-F238E27FC236}">
                <a16:creationId xmlns:a16="http://schemas.microsoft.com/office/drawing/2014/main" id="{9A0A6ED6-1EF4-4979-A120-23C411A1CB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5155" y="713762"/>
            <a:ext cx="10770423" cy="5757375"/>
          </a:xfrm>
        </p:spPr>
      </p:pic>
      <p:sp>
        <p:nvSpPr>
          <p:cNvPr id="4" name="Slide Number Placeholder 3">
            <a:extLst>
              <a:ext uri="{FF2B5EF4-FFF2-40B4-BE49-F238E27FC236}">
                <a16:creationId xmlns:a16="http://schemas.microsoft.com/office/drawing/2014/main" id="{9A42B7DE-71BE-4AB0-87B2-8BD4B87B95A8}"/>
              </a:ext>
            </a:extLst>
          </p:cNvPr>
          <p:cNvSpPr>
            <a:spLocks noGrp="1"/>
          </p:cNvSpPr>
          <p:nvPr>
            <p:ph type="sldNum" sz="quarter" idx="12"/>
          </p:nvPr>
        </p:nvSpPr>
        <p:spPr/>
        <p:txBody>
          <a:bodyPr/>
          <a:lstStyle/>
          <a:p>
            <a:fld id="{F80AC90F-806A-4640-838C-5DDD1BCE92DF}" type="slidenum">
              <a:rPr lang="en-US" smtClean="0"/>
              <a:t>11</a:t>
            </a:fld>
            <a:endParaRPr lang="en-US"/>
          </a:p>
        </p:txBody>
      </p:sp>
    </p:spTree>
    <p:extLst>
      <p:ext uri="{BB962C8B-B14F-4D97-AF65-F5344CB8AC3E}">
        <p14:creationId xmlns:p14="http://schemas.microsoft.com/office/powerpoint/2010/main" val="4195595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5E8D-2715-4B1A-A704-44B91DF3B24E}"/>
              </a:ext>
            </a:extLst>
          </p:cNvPr>
          <p:cNvSpPr>
            <a:spLocks noGrp="1"/>
          </p:cNvSpPr>
          <p:nvPr>
            <p:ph type="title"/>
          </p:nvPr>
        </p:nvSpPr>
        <p:spPr>
          <a:xfrm>
            <a:off x="838200" y="136525"/>
            <a:ext cx="10515600" cy="669855"/>
          </a:xfrm>
        </p:spPr>
        <p:txBody>
          <a:bodyPr>
            <a:normAutofit fontScale="90000"/>
          </a:bodyPr>
          <a:lstStyle/>
          <a:p>
            <a:pPr algn="ctr"/>
            <a:r>
              <a:rPr lang="en-US" dirty="0"/>
              <a:t>Comparison with Spectral Clustering</a:t>
            </a:r>
          </a:p>
        </p:txBody>
      </p:sp>
      <p:sp>
        <p:nvSpPr>
          <p:cNvPr id="4" name="Slide Number Placeholder 3">
            <a:extLst>
              <a:ext uri="{FF2B5EF4-FFF2-40B4-BE49-F238E27FC236}">
                <a16:creationId xmlns:a16="http://schemas.microsoft.com/office/drawing/2014/main" id="{50B64C93-A584-4FB7-8EDC-8990992C8CCA}"/>
              </a:ext>
            </a:extLst>
          </p:cNvPr>
          <p:cNvSpPr>
            <a:spLocks noGrp="1"/>
          </p:cNvSpPr>
          <p:nvPr>
            <p:ph type="sldNum" sz="quarter" idx="12"/>
          </p:nvPr>
        </p:nvSpPr>
        <p:spPr/>
        <p:txBody>
          <a:bodyPr/>
          <a:lstStyle/>
          <a:p>
            <a:fld id="{F80AC90F-806A-4640-838C-5DDD1BCE92DF}" type="slidenum">
              <a:rPr lang="en-US" smtClean="0"/>
              <a:t>12</a:t>
            </a:fld>
            <a:endParaRPr lang="en-US"/>
          </a:p>
        </p:txBody>
      </p:sp>
      <p:pic>
        <p:nvPicPr>
          <p:cNvPr id="6" name="Picture 5">
            <a:extLst>
              <a:ext uri="{FF2B5EF4-FFF2-40B4-BE49-F238E27FC236}">
                <a16:creationId xmlns:a16="http://schemas.microsoft.com/office/drawing/2014/main" id="{764CEE63-C3D4-464A-B92D-C5392F50DFE4}"/>
              </a:ext>
            </a:extLst>
          </p:cNvPr>
          <p:cNvPicPr>
            <a:picLocks noChangeAspect="1"/>
          </p:cNvPicPr>
          <p:nvPr/>
        </p:nvPicPr>
        <p:blipFill>
          <a:blip r:embed="rId2"/>
          <a:stretch>
            <a:fillRect/>
          </a:stretch>
        </p:blipFill>
        <p:spPr>
          <a:xfrm>
            <a:off x="276113" y="1299731"/>
            <a:ext cx="6196767" cy="4086186"/>
          </a:xfrm>
          <a:prstGeom prst="rect">
            <a:avLst/>
          </a:prstGeom>
        </p:spPr>
      </p:pic>
      <p:pic>
        <p:nvPicPr>
          <p:cNvPr id="8" name="Picture 7">
            <a:extLst>
              <a:ext uri="{FF2B5EF4-FFF2-40B4-BE49-F238E27FC236}">
                <a16:creationId xmlns:a16="http://schemas.microsoft.com/office/drawing/2014/main" id="{AAD5616E-1780-4D27-8D1B-32A01C4A258D}"/>
              </a:ext>
            </a:extLst>
          </p:cNvPr>
          <p:cNvPicPr>
            <a:picLocks noChangeAspect="1"/>
          </p:cNvPicPr>
          <p:nvPr/>
        </p:nvPicPr>
        <p:blipFill>
          <a:blip r:embed="rId3"/>
          <a:stretch>
            <a:fillRect/>
          </a:stretch>
        </p:blipFill>
        <p:spPr>
          <a:xfrm>
            <a:off x="6096000" y="1299731"/>
            <a:ext cx="5654530" cy="3885219"/>
          </a:xfrm>
          <a:prstGeom prst="rect">
            <a:avLst/>
          </a:prstGeom>
        </p:spPr>
      </p:pic>
    </p:spTree>
    <p:extLst>
      <p:ext uri="{BB962C8B-B14F-4D97-AF65-F5344CB8AC3E}">
        <p14:creationId xmlns:p14="http://schemas.microsoft.com/office/powerpoint/2010/main" val="2264857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Zachery’s (Infamous) Karate Club</a:t>
            </a:r>
          </a:p>
        </p:txBody>
      </p:sp>
      <p:pic>
        <p:nvPicPr>
          <p:cNvPr id="4" name="Picture 4" descr="an52-kungfu-panda-dreamworks-animal-kick-cute-anime | Panda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334" b="25399"/>
          <a:stretch/>
        </p:blipFill>
        <p:spPr bwMode="auto">
          <a:xfrm>
            <a:off x="9522691" y="365125"/>
            <a:ext cx="1925987" cy="16534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Zachary's karate club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99" y="2096293"/>
            <a:ext cx="4330701" cy="4330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Zachary's karate club.pn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0472" y="2181225"/>
            <a:ext cx="4163578" cy="3884612"/>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5524500" y="3324225"/>
            <a:ext cx="933450" cy="1333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07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3B44-6707-4A61-9576-9E1576C66679}"/>
              </a:ext>
            </a:extLst>
          </p:cNvPr>
          <p:cNvSpPr>
            <a:spLocks noGrp="1"/>
          </p:cNvSpPr>
          <p:nvPr>
            <p:ph type="title"/>
          </p:nvPr>
        </p:nvSpPr>
        <p:spPr/>
        <p:txBody>
          <a:bodyPr/>
          <a:lstStyle/>
          <a:p>
            <a:r>
              <a:rPr lang="en-US" dirty="0"/>
              <a:t>PLAN Ahead</a:t>
            </a:r>
          </a:p>
        </p:txBody>
      </p:sp>
      <p:sp>
        <p:nvSpPr>
          <p:cNvPr id="3" name="Content Placeholder 2">
            <a:extLst>
              <a:ext uri="{FF2B5EF4-FFF2-40B4-BE49-F238E27FC236}">
                <a16:creationId xmlns:a16="http://schemas.microsoft.com/office/drawing/2014/main" id="{82A2A352-8DB6-4E5D-9065-32A14E8087A9}"/>
              </a:ext>
            </a:extLst>
          </p:cNvPr>
          <p:cNvSpPr>
            <a:spLocks noGrp="1"/>
          </p:cNvSpPr>
          <p:nvPr>
            <p:ph idx="1"/>
          </p:nvPr>
        </p:nvSpPr>
        <p:spPr/>
        <p:txBody>
          <a:bodyPr/>
          <a:lstStyle/>
          <a:p>
            <a:r>
              <a:rPr lang="en-US" dirty="0"/>
              <a:t>Using the model on big graph datasets.</a:t>
            </a:r>
          </a:p>
          <a:p>
            <a:r>
              <a:rPr lang="en-US" dirty="0"/>
              <a:t>Make a brief report.</a:t>
            </a:r>
          </a:p>
        </p:txBody>
      </p:sp>
      <p:sp>
        <p:nvSpPr>
          <p:cNvPr id="4" name="Slide Number Placeholder 3">
            <a:extLst>
              <a:ext uri="{FF2B5EF4-FFF2-40B4-BE49-F238E27FC236}">
                <a16:creationId xmlns:a16="http://schemas.microsoft.com/office/drawing/2014/main" id="{14DB2D4C-654E-40C0-982A-2289BDC5B3D4}"/>
              </a:ext>
            </a:extLst>
          </p:cNvPr>
          <p:cNvSpPr>
            <a:spLocks noGrp="1"/>
          </p:cNvSpPr>
          <p:nvPr>
            <p:ph type="sldNum" sz="quarter" idx="12"/>
          </p:nvPr>
        </p:nvSpPr>
        <p:spPr/>
        <p:txBody>
          <a:bodyPr/>
          <a:lstStyle/>
          <a:p>
            <a:fld id="{F80AC90F-806A-4640-838C-5DDD1BCE92DF}" type="slidenum">
              <a:rPr lang="en-US" smtClean="0"/>
              <a:t>14</a:t>
            </a:fld>
            <a:endParaRPr lang="en-US"/>
          </a:p>
        </p:txBody>
      </p:sp>
    </p:spTree>
    <p:extLst>
      <p:ext uri="{BB962C8B-B14F-4D97-AF65-F5344CB8AC3E}">
        <p14:creationId xmlns:p14="http://schemas.microsoft.com/office/powerpoint/2010/main" val="1731732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87BE8A5-560E-0E4E-A9DB-3BF18759976D}"/>
              </a:ext>
            </a:extLst>
          </p:cNvPr>
          <p:cNvGrpSpPr/>
          <p:nvPr/>
        </p:nvGrpSpPr>
        <p:grpSpPr>
          <a:xfrm>
            <a:off x="216976" y="170481"/>
            <a:ext cx="4386022" cy="4355024"/>
            <a:chOff x="216976" y="170481"/>
            <a:chExt cx="4386022" cy="4355024"/>
          </a:xfrm>
        </p:grpSpPr>
        <p:sp>
          <p:nvSpPr>
            <p:cNvPr id="23" name="Rectangle 22">
              <a:extLst>
                <a:ext uri="{FF2B5EF4-FFF2-40B4-BE49-F238E27FC236}">
                  <a16:creationId xmlns:a16="http://schemas.microsoft.com/office/drawing/2014/main" id="{8559C111-8CB9-3D43-BA94-FF55B3B4452A}"/>
                </a:ext>
              </a:extLst>
            </p:cNvPr>
            <p:cNvSpPr/>
            <p:nvPr/>
          </p:nvSpPr>
          <p:spPr>
            <a:xfrm>
              <a:off x="216976" y="170481"/>
              <a:ext cx="4386022" cy="435502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1DDC9F5-4205-DD41-84F1-59129DC934CF}"/>
                </a:ext>
              </a:extLst>
            </p:cNvPr>
            <p:cNvGrpSpPr/>
            <p:nvPr/>
          </p:nvGrpSpPr>
          <p:grpSpPr>
            <a:xfrm>
              <a:off x="360399" y="342450"/>
              <a:ext cx="4087615" cy="3929695"/>
              <a:chOff x="592873" y="1233320"/>
              <a:chExt cx="4087615" cy="3929695"/>
            </a:xfrm>
          </p:grpSpPr>
          <p:pic>
            <p:nvPicPr>
              <p:cNvPr id="4" name="Picture 3">
                <a:extLst>
                  <a:ext uri="{FF2B5EF4-FFF2-40B4-BE49-F238E27FC236}">
                    <a16:creationId xmlns:a16="http://schemas.microsoft.com/office/drawing/2014/main" id="{6BEE4CA1-F990-5549-B076-6663192125AE}"/>
                  </a:ext>
                </a:extLst>
              </p:cNvPr>
              <p:cNvPicPr>
                <a:picLocks noChangeAspect="1"/>
              </p:cNvPicPr>
              <p:nvPr/>
            </p:nvPicPr>
            <p:blipFill rotWithShape="1">
              <a:blip r:embed="rId3"/>
              <a:srcRect l="8971" r="5297"/>
              <a:stretch/>
            </p:blipFill>
            <p:spPr>
              <a:xfrm>
                <a:off x="785186" y="3012222"/>
                <a:ext cx="3735092" cy="2150793"/>
              </a:xfrm>
              <a:prstGeom prst="rect">
                <a:avLst/>
              </a:prstGeom>
            </p:spPr>
          </p:pic>
          <p:sp>
            <p:nvSpPr>
              <p:cNvPr id="6" name="TextBox 5">
                <a:extLst>
                  <a:ext uri="{FF2B5EF4-FFF2-40B4-BE49-F238E27FC236}">
                    <a16:creationId xmlns:a16="http://schemas.microsoft.com/office/drawing/2014/main" id="{08387C15-7D5D-464B-AB2F-998B7C070129}"/>
                  </a:ext>
                </a:extLst>
              </p:cNvPr>
              <p:cNvSpPr txBox="1"/>
              <p:nvPr/>
            </p:nvSpPr>
            <p:spPr>
              <a:xfrm>
                <a:off x="592873" y="1233320"/>
                <a:ext cx="2059859" cy="461665"/>
              </a:xfrm>
              <a:prstGeom prst="rect">
                <a:avLst/>
              </a:prstGeom>
              <a:noFill/>
            </p:spPr>
            <p:txBody>
              <a:bodyPr wrap="none" rtlCol="0">
                <a:spAutoFit/>
              </a:bodyPr>
              <a:lstStyle/>
              <a:p>
                <a:r>
                  <a:rPr lang="en-US" sz="2400" b="1" dirty="0">
                    <a:solidFill>
                      <a:srgbClr val="FF0000"/>
                    </a:solidFill>
                  </a:rPr>
                  <a:t>Fraud &amp; Abuse</a:t>
                </a:r>
              </a:p>
            </p:txBody>
          </p:sp>
          <p:sp>
            <p:nvSpPr>
              <p:cNvPr id="7" name="TextBox 6">
                <a:extLst>
                  <a:ext uri="{FF2B5EF4-FFF2-40B4-BE49-F238E27FC236}">
                    <a16:creationId xmlns:a16="http://schemas.microsoft.com/office/drawing/2014/main" id="{A17F8227-B510-524E-B447-D143FF4F3DC0}"/>
                  </a:ext>
                </a:extLst>
              </p:cNvPr>
              <p:cNvSpPr txBox="1"/>
              <p:nvPr/>
            </p:nvSpPr>
            <p:spPr>
              <a:xfrm>
                <a:off x="592873" y="1694985"/>
                <a:ext cx="4087615" cy="1015663"/>
              </a:xfrm>
              <a:prstGeom prst="rect">
                <a:avLst/>
              </a:prstGeom>
              <a:noFill/>
            </p:spPr>
            <p:txBody>
              <a:bodyPr wrap="square" rtlCol="0">
                <a:spAutoFit/>
              </a:bodyPr>
              <a:lstStyle/>
              <a:p>
                <a:r>
                  <a:rPr lang="en-US" sz="2000" dirty="0"/>
                  <a:t>Detect malicious accounts, fraudulent financial transactions, fake reviews, fraudulent insurance claims, …</a:t>
                </a:r>
              </a:p>
            </p:txBody>
          </p:sp>
        </p:grpSp>
      </p:grpSp>
      <p:grpSp>
        <p:nvGrpSpPr>
          <p:cNvPr id="26" name="Group 25">
            <a:extLst>
              <a:ext uri="{FF2B5EF4-FFF2-40B4-BE49-F238E27FC236}">
                <a16:creationId xmlns:a16="http://schemas.microsoft.com/office/drawing/2014/main" id="{D232854B-1343-0D4A-A9E4-5BDC7FF21BDC}"/>
              </a:ext>
            </a:extLst>
          </p:cNvPr>
          <p:cNvGrpSpPr/>
          <p:nvPr/>
        </p:nvGrpSpPr>
        <p:grpSpPr>
          <a:xfrm>
            <a:off x="7498834" y="170481"/>
            <a:ext cx="4386022" cy="4355024"/>
            <a:chOff x="7262858" y="550528"/>
            <a:chExt cx="4386022" cy="4355024"/>
          </a:xfrm>
        </p:grpSpPr>
        <p:sp>
          <p:nvSpPr>
            <p:cNvPr id="24" name="Rectangle 23">
              <a:extLst>
                <a:ext uri="{FF2B5EF4-FFF2-40B4-BE49-F238E27FC236}">
                  <a16:creationId xmlns:a16="http://schemas.microsoft.com/office/drawing/2014/main" id="{2245E10F-9D42-144D-99C9-CCE4C6709FBF}"/>
                </a:ext>
              </a:extLst>
            </p:cNvPr>
            <p:cNvSpPr/>
            <p:nvPr/>
          </p:nvSpPr>
          <p:spPr>
            <a:xfrm>
              <a:off x="7262858" y="550528"/>
              <a:ext cx="4386022" cy="435502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CDBC6B-10E7-B44F-AEB7-F8F4C131B1EC}"/>
                </a:ext>
              </a:extLst>
            </p:cNvPr>
            <p:cNvGrpSpPr/>
            <p:nvPr/>
          </p:nvGrpSpPr>
          <p:grpSpPr>
            <a:xfrm>
              <a:off x="7347611" y="590423"/>
              <a:ext cx="4227004" cy="4218532"/>
              <a:chOff x="6743116" y="1385720"/>
              <a:chExt cx="4227004" cy="4218532"/>
            </a:xfrm>
          </p:grpSpPr>
          <p:sp>
            <p:nvSpPr>
              <p:cNvPr id="11" name="TextBox 10">
                <a:extLst>
                  <a:ext uri="{FF2B5EF4-FFF2-40B4-BE49-F238E27FC236}">
                    <a16:creationId xmlns:a16="http://schemas.microsoft.com/office/drawing/2014/main" id="{91805F2E-8A71-0A4B-9D37-7C3D32300558}"/>
                  </a:ext>
                </a:extLst>
              </p:cNvPr>
              <p:cNvSpPr txBox="1"/>
              <p:nvPr/>
            </p:nvSpPr>
            <p:spPr>
              <a:xfrm>
                <a:off x="6743116" y="1385720"/>
                <a:ext cx="2572307" cy="461665"/>
              </a:xfrm>
              <a:prstGeom prst="rect">
                <a:avLst/>
              </a:prstGeom>
              <a:noFill/>
            </p:spPr>
            <p:txBody>
              <a:bodyPr wrap="none" rtlCol="0">
                <a:spAutoFit/>
              </a:bodyPr>
              <a:lstStyle/>
              <a:p>
                <a:r>
                  <a:rPr lang="en-US" sz="2400" b="1" dirty="0">
                    <a:solidFill>
                      <a:srgbClr val="FF0000"/>
                    </a:solidFill>
                  </a:rPr>
                  <a:t>Recommendations</a:t>
                </a:r>
              </a:p>
            </p:txBody>
          </p:sp>
          <p:sp>
            <p:nvSpPr>
              <p:cNvPr id="12" name="TextBox 11">
                <a:extLst>
                  <a:ext uri="{FF2B5EF4-FFF2-40B4-BE49-F238E27FC236}">
                    <a16:creationId xmlns:a16="http://schemas.microsoft.com/office/drawing/2014/main" id="{DE6109CC-93F9-6847-80E5-59FB315D30C7}"/>
                  </a:ext>
                </a:extLst>
              </p:cNvPr>
              <p:cNvSpPr txBox="1"/>
              <p:nvPr/>
            </p:nvSpPr>
            <p:spPr>
              <a:xfrm>
                <a:off x="6743116" y="1847385"/>
                <a:ext cx="4214186" cy="707886"/>
              </a:xfrm>
              <a:prstGeom prst="rect">
                <a:avLst/>
              </a:prstGeom>
              <a:noFill/>
            </p:spPr>
            <p:txBody>
              <a:bodyPr wrap="square" rtlCol="0">
                <a:spAutoFit/>
              </a:bodyPr>
              <a:lstStyle/>
              <a:p>
                <a:r>
                  <a:rPr lang="en-US" sz="2000" dirty="0"/>
                  <a:t>Products, media, articles, experiences, jobs, courses, spouses, …</a:t>
                </a:r>
              </a:p>
            </p:txBody>
          </p:sp>
          <p:pic>
            <p:nvPicPr>
              <p:cNvPr id="13" name="Picture 2" descr="https://lh6.googleusercontent.com/zMBqgipvXK1N2REcAS33JYFaqTsQyFaV8PVWfVoWkHbt66jLKsMwtIfE9xWXt3gggOnYKJCHeznRr8MDxwVOvAZWV1vKKXRE-mRQO_9_aOUDN-KCvGSJ2ufUAkoFHDDg-_U2HtQ">
                <a:extLst>
                  <a:ext uri="{FF2B5EF4-FFF2-40B4-BE49-F238E27FC236}">
                    <a16:creationId xmlns:a16="http://schemas.microsoft.com/office/drawing/2014/main" id="{05DE3F74-1194-484F-8883-7257FDC0E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583" y="2996786"/>
                <a:ext cx="4094537" cy="26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4188812C-783E-264A-9B6D-77838FAB762F}"/>
              </a:ext>
            </a:extLst>
          </p:cNvPr>
          <p:cNvGrpSpPr/>
          <p:nvPr/>
        </p:nvGrpSpPr>
        <p:grpSpPr>
          <a:xfrm>
            <a:off x="2614723" y="4827079"/>
            <a:ext cx="6962553" cy="1922807"/>
            <a:chOff x="2577883" y="4763007"/>
            <a:chExt cx="6962553" cy="1922807"/>
          </a:xfrm>
        </p:grpSpPr>
        <p:sp>
          <p:nvSpPr>
            <p:cNvPr id="25" name="Rectangle 24">
              <a:extLst>
                <a:ext uri="{FF2B5EF4-FFF2-40B4-BE49-F238E27FC236}">
                  <a16:creationId xmlns:a16="http://schemas.microsoft.com/office/drawing/2014/main" id="{1B15FD90-0734-E44A-A18A-CBB75F21CAB8}"/>
                </a:ext>
              </a:extLst>
            </p:cNvPr>
            <p:cNvSpPr/>
            <p:nvPr/>
          </p:nvSpPr>
          <p:spPr>
            <a:xfrm>
              <a:off x="2577883" y="4763007"/>
              <a:ext cx="6962553" cy="19228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932884A-81ED-DC46-9559-AC11915A7BF6}"/>
                </a:ext>
              </a:extLst>
            </p:cNvPr>
            <p:cNvGrpSpPr/>
            <p:nvPr/>
          </p:nvGrpSpPr>
          <p:grpSpPr>
            <a:xfrm>
              <a:off x="2651564" y="4790250"/>
              <a:ext cx="6576830" cy="1700756"/>
              <a:chOff x="1783659" y="4759361"/>
              <a:chExt cx="6576830" cy="1700756"/>
            </a:xfrm>
          </p:grpSpPr>
          <p:grpSp>
            <p:nvGrpSpPr>
              <p:cNvPr id="16" name="Group 15">
                <a:extLst>
                  <a:ext uri="{FF2B5EF4-FFF2-40B4-BE49-F238E27FC236}">
                    <a16:creationId xmlns:a16="http://schemas.microsoft.com/office/drawing/2014/main" id="{6BE53E8A-BAF5-7C43-BDAE-BC749E9A17CE}"/>
                  </a:ext>
                </a:extLst>
              </p:cNvPr>
              <p:cNvGrpSpPr/>
              <p:nvPr/>
            </p:nvGrpSpPr>
            <p:grpSpPr>
              <a:xfrm>
                <a:off x="1783659" y="4821692"/>
                <a:ext cx="4087615" cy="1477328"/>
                <a:chOff x="592873" y="1233320"/>
                <a:chExt cx="4087615" cy="1477328"/>
              </a:xfrm>
            </p:grpSpPr>
            <p:sp>
              <p:nvSpPr>
                <p:cNvPr id="18" name="TextBox 17">
                  <a:extLst>
                    <a:ext uri="{FF2B5EF4-FFF2-40B4-BE49-F238E27FC236}">
                      <a16:creationId xmlns:a16="http://schemas.microsoft.com/office/drawing/2014/main" id="{AF351BB5-F9DF-B145-9938-8A6CA8497422}"/>
                    </a:ext>
                  </a:extLst>
                </p:cNvPr>
                <p:cNvSpPr txBox="1"/>
                <p:nvPr/>
              </p:nvSpPr>
              <p:spPr>
                <a:xfrm>
                  <a:off x="592873" y="1233320"/>
                  <a:ext cx="1501437" cy="461665"/>
                </a:xfrm>
                <a:prstGeom prst="rect">
                  <a:avLst/>
                </a:prstGeom>
                <a:noFill/>
              </p:spPr>
              <p:txBody>
                <a:bodyPr wrap="none" rtlCol="0">
                  <a:spAutoFit/>
                </a:bodyPr>
                <a:lstStyle/>
                <a:p>
                  <a:r>
                    <a:rPr lang="en-US" sz="2400" b="1" dirty="0">
                      <a:solidFill>
                        <a:srgbClr val="FF0000"/>
                      </a:solidFill>
                    </a:rPr>
                    <a:t>Marketing</a:t>
                  </a:r>
                </a:p>
              </p:txBody>
            </p:sp>
            <p:sp>
              <p:nvSpPr>
                <p:cNvPr id="19" name="TextBox 18">
                  <a:extLst>
                    <a:ext uri="{FF2B5EF4-FFF2-40B4-BE49-F238E27FC236}">
                      <a16:creationId xmlns:a16="http://schemas.microsoft.com/office/drawing/2014/main" id="{EA39E432-D0D5-DB48-9E28-71984182F171}"/>
                    </a:ext>
                  </a:extLst>
                </p:cNvPr>
                <p:cNvSpPr txBox="1"/>
                <p:nvPr/>
              </p:nvSpPr>
              <p:spPr>
                <a:xfrm>
                  <a:off x="592873" y="1694985"/>
                  <a:ext cx="4087615" cy="1015663"/>
                </a:xfrm>
                <a:prstGeom prst="rect">
                  <a:avLst/>
                </a:prstGeom>
                <a:noFill/>
              </p:spPr>
              <p:txBody>
                <a:bodyPr wrap="square" rtlCol="0">
                  <a:spAutoFit/>
                </a:bodyPr>
                <a:lstStyle/>
                <a:p>
                  <a:r>
                    <a:rPr lang="en-US" sz="2000" dirty="0"/>
                    <a:t>Who should get a discount? Who are the influencers? Who are the risk of churning?</a:t>
                  </a:r>
                </a:p>
              </p:txBody>
            </p:sp>
          </p:grpSp>
          <p:pic>
            <p:nvPicPr>
              <p:cNvPr id="20" name="Picture 19">
                <a:extLst>
                  <a:ext uri="{FF2B5EF4-FFF2-40B4-BE49-F238E27FC236}">
                    <a16:creationId xmlns:a16="http://schemas.microsoft.com/office/drawing/2014/main" id="{EFC466F4-5694-824B-B343-FA6ECDF39B94}"/>
                  </a:ext>
                </a:extLst>
              </p:cNvPr>
              <p:cNvPicPr>
                <a:picLocks noChangeAspect="1"/>
              </p:cNvPicPr>
              <p:nvPr/>
            </p:nvPicPr>
            <p:blipFill>
              <a:blip r:embed="rId5"/>
              <a:stretch>
                <a:fillRect/>
              </a:stretch>
            </p:blipFill>
            <p:spPr>
              <a:xfrm>
                <a:off x="6096000" y="4759361"/>
                <a:ext cx="2264489" cy="1700756"/>
              </a:xfrm>
              <a:prstGeom prst="rect">
                <a:avLst/>
              </a:prstGeom>
            </p:spPr>
          </p:pic>
        </p:grpSp>
      </p:grpSp>
      <p:grpSp>
        <p:nvGrpSpPr>
          <p:cNvPr id="32" name="Group 31">
            <a:extLst>
              <a:ext uri="{FF2B5EF4-FFF2-40B4-BE49-F238E27FC236}">
                <a16:creationId xmlns:a16="http://schemas.microsoft.com/office/drawing/2014/main" id="{0C2651D4-B54F-7940-8CD7-41F017360849}"/>
              </a:ext>
            </a:extLst>
          </p:cNvPr>
          <p:cNvGrpSpPr/>
          <p:nvPr/>
        </p:nvGrpSpPr>
        <p:grpSpPr>
          <a:xfrm>
            <a:off x="1854157" y="1426342"/>
            <a:ext cx="3169929" cy="2724615"/>
            <a:chOff x="7656162" y="1410347"/>
            <a:chExt cx="3169929" cy="2724615"/>
          </a:xfrm>
        </p:grpSpPr>
        <p:sp>
          <p:nvSpPr>
            <p:cNvPr id="33" name="Rectangle 32">
              <a:extLst>
                <a:ext uri="{FF2B5EF4-FFF2-40B4-BE49-F238E27FC236}">
                  <a16:creationId xmlns:a16="http://schemas.microsoft.com/office/drawing/2014/main" id="{D411B8F2-0AAC-D145-B1AD-B177CB4AE3A1}"/>
                </a:ext>
              </a:extLst>
            </p:cNvPr>
            <p:cNvSpPr/>
            <p:nvPr/>
          </p:nvSpPr>
          <p:spPr>
            <a:xfrm>
              <a:off x="7656162" y="1410347"/>
              <a:ext cx="3169929" cy="27246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D6E8984A-F589-A24E-8DDF-2F28328A177B}"/>
                </a:ext>
              </a:extLst>
            </p:cNvPr>
            <p:cNvGrpSpPr/>
            <p:nvPr/>
          </p:nvGrpSpPr>
          <p:grpSpPr>
            <a:xfrm>
              <a:off x="7798672" y="1605025"/>
              <a:ext cx="2799850" cy="2431362"/>
              <a:chOff x="7798672" y="1605025"/>
              <a:chExt cx="2799850" cy="2431362"/>
            </a:xfrm>
          </p:grpSpPr>
          <p:sp>
            <p:nvSpPr>
              <p:cNvPr id="35" name="TextBox 34">
                <a:extLst>
                  <a:ext uri="{FF2B5EF4-FFF2-40B4-BE49-F238E27FC236}">
                    <a16:creationId xmlns:a16="http://schemas.microsoft.com/office/drawing/2014/main" id="{9C8602D4-975B-C148-A821-FD2A37B85C46}"/>
                  </a:ext>
                </a:extLst>
              </p:cNvPr>
              <p:cNvSpPr txBox="1"/>
              <p:nvPr/>
            </p:nvSpPr>
            <p:spPr>
              <a:xfrm>
                <a:off x="8075783" y="3728610"/>
                <a:ext cx="2414572" cy="307777"/>
              </a:xfrm>
              <a:prstGeom prst="rect">
                <a:avLst/>
              </a:prstGeom>
              <a:noFill/>
            </p:spPr>
            <p:txBody>
              <a:bodyPr wrap="none" rtlCol="0">
                <a:spAutoFit/>
              </a:bodyPr>
              <a:lstStyle/>
              <a:p>
                <a:r>
                  <a:rPr lang="en-US" altLang="zh-CN" sz="1400" dirty="0"/>
                  <a:t>Financial transactions network</a:t>
                </a:r>
                <a:endParaRPr lang="en-US" sz="1400" dirty="0"/>
              </a:p>
            </p:txBody>
          </p:sp>
          <p:pic>
            <p:nvPicPr>
              <p:cNvPr id="36" name="Picture 35">
                <a:extLst>
                  <a:ext uri="{FF2B5EF4-FFF2-40B4-BE49-F238E27FC236}">
                    <a16:creationId xmlns:a16="http://schemas.microsoft.com/office/drawing/2014/main" id="{F63EED31-80ED-4543-95C7-AE42B2135CE9}"/>
                  </a:ext>
                </a:extLst>
              </p:cNvPr>
              <p:cNvPicPr>
                <a:picLocks noChangeAspect="1"/>
              </p:cNvPicPr>
              <p:nvPr/>
            </p:nvPicPr>
            <p:blipFill>
              <a:blip r:embed="rId6"/>
              <a:stretch>
                <a:fillRect/>
              </a:stretch>
            </p:blipFill>
            <p:spPr>
              <a:xfrm>
                <a:off x="7798672" y="1605025"/>
                <a:ext cx="2799850" cy="2150793"/>
              </a:xfrm>
              <a:prstGeom prst="rect">
                <a:avLst/>
              </a:prstGeom>
            </p:spPr>
          </p:pic>
        </p:grpSp>
      </p:grpSp>
      <p:grpSp>
        <p:nvGrpSpPr>
          <p:cNvPr id="37" name="Group 36">
            <a:extLst>
              <a:ext uri="{FF2B5EF4-FFF2-40B4-BE49-F238E27FC236}">
                <a16:creationId xmlns:a16="http://schemas.microsoft.com/office/drawing/2014/main" id="{E619C1C4-981B-DA40-B9A2-E0BF3ED00F90}"/>
              </a:ext>
            </a:extLst>
          </p:cNvPr>
          <p:cNvGrpSpPr/>
          <p:nvPr/>
        </p:nvGrpSpPr>
        <p:grpSpPr>
          <a:xfrm>
            <a:off x="6869507" y="1474419"/>
            <a:ext cx="3169928" cy="2676537"/>
            <a:chOff x="3374160" y="3580107"/>
            <a:chExt cx="3169928" cy="2676537"/>
          </a:xfrm>
        </p:grpSpPr>
        <p:sp>
          <p:nvSpPr>
            <p:cNvPr id="38" name="Rectangle 37">
              <a:extLst>
                <a:ext uri="{FF2B5EF4-FFF2-40B4-BE49-F238E27FC236}">
                  <a16:creationId xmlns:a16="http://schemas.microsoft.com/office/drawing/2014/main" id="{71302F00-7727-D04F-BF76-281A3D51BC2C}"/>
                </a:ext>
              </a:extLst>
            </p:cNvPr>
            <p:cNvSpPr/>
            <p:nvPr/>
          </p:nvSpPr>
          <p:spPr>
            <a:xfrm>
              <a:off x="3374160" y="3580107"/>
              <a:ext cx="3169928" cy="267653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266446E-4C64-0644-BCE9-4104A77E7167}"/>
                </a:ext>
              </a:extLst>
            </p:cNvPr>
            <p:cNvSpPr txBox="1"/>
            <p:nvPr/>
          </p:nvSpPr>
          <p:spPr>
            <a:xfrm>
              <a:off x="3722663" y="5812730"/>
              <a:ext cx="2448042" cy="307777"/>
            </a:xfrm>
            <a:prstGeom prst="rect">
              <a:avLst/>
            </a:prstGeom>
            <a:noFill/>
          </p:spPr>
          <p:txBody>
            <a:bodyPr wrap="none" rtlCol="0">
              <a:spAutoFit/>
            </a:bodyPr>
            <a:lstStyle/>
            <a:p>
              <a:r>
                <a:rPr lang="en-US" altLang="zh-CN" sz="1400" dirty="0"/>
                <a:t>Collaborative knowledge graph</a:t>
              </a:r>
              <a:endParaRPr lang="en-US" sz="1400" dirty="0"/>
            </a:p>
          </p:txBody>
        </p:sp>
        <p:pic>
          <p:nvPicPr>
            <p:cNvPr id="40" name="Picture 39">
              <a:extLst>
                <a:ext uri="{FF2B5EF4-FFF2-40B4-BE49-F238E27FC236}">
                  <a16:creationId xmlns:a16="http://schemas.microsoft.com/office/drawing/2014/main" id="{63266584-A953-2145-9F49-AE42E01A3E2E}"/>
                </a:ext>
              </a:extLst>
            </p:cNvPr>
            <p:cNvPicPr>
              <a:picLocks noChangeAspect="1"/>
            </p:cNvPicPr>
            <p:nvPr/>
          </p:nvPicPr>
          <p:blipFill>
            <a:blip r:embed="rId7"/>
            <a:stretch>
              <a:fillRect/>
            </a:stretch>
          </p:blipFill>
          <p:spPr>
            <a:xfrm>
              <a:off x="3517759" y="3700102"/>
              <a:ext cx="2906749" cy="2146522"/>
            </a:xfrm>
            <a:prstGeom prst="rect">
              <a:avLst/>
            </a:prstGeom>
          </p:spPr>
        </p:pic>
      </p:grpSp>
      <p:grpSp>
        <p:nvGrpSpPr>
          <p:cNvPr id="45" name="Group 44">
            <a:extLst>
              <a:ext uri="{FF2B5EF4-FFF2-40B4-BE49-F238E27FC236}">
                <a16:creationId xmlns:a16="http://schemas.microsoft.com/office/drawing/2014/main" id="{1F2100E3-DF6C-274B-A2F4-1F80DA37A160}"/>
              </a:ext>
            </a:extLst>
          </p:cNvPr>
          <p:cNvGrpSpPr/>
          <p:nvPr/>
        </p:nvGrpSpPr>
        <p:grpSpPr>
          <a:xfrm>
            <a:off x="7146067" y="4468740"/>
            <a:ext cx="2575205" cy="2334622"/>
            <a:chOff x="466747" y="1953403"/>
            <a:chExt cx="2575205" cy="2334622"/>
          </a:xfrm>
        </p:grpSpPr>
        <p:sp>
          <p:nvSpPr>
            <p:cNvPr id="46" name="Rectangle 45">
              <a:extLst>
                <a:ext uri="{FF2B5EF4-FFF2-40B4-BE49-F238E27FC236}">
                  <a16:creationId xmlns:a16="http://schemas.microsoft.com/office/drawing/2014/main" id="{3F35A446-83D0-5041-96DA-C12A53E1200A}"/>
                </a:ext>
              </a:extLst>
            </p:cNvPr>
            <p:cNvSpPr/>
            <p:nvPr/>
          </p:nvSpPr>
          <p:spPr>
            <a:xfrm>
              <a:off x="466747" y="1953403"/>
              <a:ext cx="2575205" cy="23346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3852EF1B-0615-7141-8CFA-21B22F16A757}"/>
                </a:ext>
              </a:extLst>
            </p:cNvPr>
            <p:cNvPicPr>
              <a:picLocks noChangeAspect="1"/>
            </p:cNvPicPr>
            <p:nvPr/>
          </p:nvPicPr>
          <p:blipFill>
            <a:blip r:embed="rId8"/>
            <a:stretch>
              <a:fillRect/>
            </a:stretch>
          </p:blipFill>
          <p:spPr>
            <a:xfrm>
              <a:off x="563653" y="2104661"/>
              <a:ext cx="2381391" cy="1788643"/>
            </a:xfrm>
            <a:prstGeom prst="rect">
              <a:avLst/>
            </a:prstGeom>
          </p:spPr>
        </p:pic>
        <p:sp>
          <p:nvSpPr>
            <p:cNvPr id="48" name="TextBox 47">
              <a:extLst>
                <a:ext uri="{FF2B5EF4-FFF2-40B4-BE49-F238E27FC236}">
                  <a16:creationId xmlns:a16="http://schemas.microsoft.com/office/drawing/2014/main" id="{7B8BF429-64FB-4349-8824-BFE819F0F359}"/>
                </a:ext>
              </a:extLst>
            </p:cNvPr>
            <p:cNvSpPr txBox="1"/>
            <p:nvPr/>
          </p:nvSpPr>
          <p:spPr>
            <a:xfrm>
              <a:off x="1005396" y="3980248"/>
              <a:ext cx="1256049" cy="307777"/>
            </a:xfrm>
            <a:prstGeom prst="rect">
              <a:avLst/>
            </a:prstGeom>
            <a:noFill/>
          </p:spPr>
          <p:txBody>
            <a:bodyPr wrap="none" rtlCol="0">
              <a:spAutoFit/>
            </a:bodyPr>
            <a:lstStyle/>
            <a:p>
              <a:r>
                <a:rPr lang="en-US" sz="1400" dirty="0"/>
                <a:t>Social network</a:t>
              </a:r>
            </a:p>
          </p:txBody>
        </p:sp>
      </p:grpSp>
      <p:sp>
        <p:nvSpPr>
          <p:cNvPr id="2" name="Slide Number Placeholder 1">
            <a:extLst>
              <a:ext uri="{FF2B5EF4-FFF2-40B4-BE49-F238E27FC236}">
                <a16:creationId xmlns:a16="http://schemas.microsoft.com/office/drawing/2014/main" id="{63C7A4FE-6CEC-AD47-B956-CF9313F85482}"/>
              </a:ext>
            </a:extLst>
          </p:cNvPr>
          <p:cNvSpPr>
            <a:spLocks noGrp="1"/>
          </p:cNvSpPr>
          <p:nvPr>
            <p:ph type="sldNum" sz="quarter" idx="12"/>
          </p:nvPr>
        </p:nvSpPr>
        <p:spPr/>
        <p:txBody>
          <a:bodyPr/>
          <a:lstStyle/>
          <a:p>
            <a:fld id="{501927F6-D0FC-8240-83C7-4CF0F4801AFE}" type="slidenum">
              <a:rPr lang="en-US" smtClean="0"/>
              <a:t>2</a:t>
            </a:fld>
            <a:endParaRPr lang="en-US"/>
          </a:p>
        </p:txBody>
      </p:sp>
    </p:spTree>
    <p:extLst>
      <p:ext uri="{BB962C8B-B14F-4D97-AF65-F5344CB8AC3E}">
        <p14:creationId xmlns:p14="http://schemas.microsoft.com/office/powerpoint/2010/main" val="75723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2EF9909-B6C1-6247-8A9B-0ADC5846AE0B}"/>
              </a:ext>
            </a:extLst>
          </p:cNvPr>
          <p:cNvSpPr>
            <a:spLocks noGrp="1"/>
          </p:cNvSpPr>
          <p:nvPr>
            <p:ph type="title"/>
          </p:nvPr>
        </p:nvSpPr>
        <p:spPr/>
        <p:txBody>
          <a:bodyPr/>
          <a:lstStyle/>
          <a:p>
            <a:r>
              <a:rPr lang="en-US" b="1" dirty="0"/>
              <a:t>Tasks in graph learning</a:t>
            </a:r>
          </a:p>
        </p:txBody>
      </p:sp>
      <p:sp>
        <p:nvSpPr>
          <p:cNvPr id="3" name="Content Placeholder 2">
            <a:extLst>
              <a:ext uri="{FF2B5EF4-FFF2-40B4-BE49-F238E27FC236}">
                <a16:creationId xmlns:a16="http://schemas.microsoft.com/office/drawing/2014/main" id="{1C1562EB-C2BD-534B-A860-19937823BA40}"/>
              </a:ext>
            </a:extLst>
          </p:cNvPr>
          <p:cNvSpPr>
            <a:spLocks noGrp="1"/>
          </p:cNvSpPr>
          <p:nvPr>
            <p:ph idx="1"/>
          </p:nvPr>
        </p:nvSpPr>
        <p:spPr/>
        <p:txBody>
          <a:bodyPr>
            <a:normAutofit/>
          </a:bodyPr>
          <a:lstStyle/>
          <a:p>
            <a:pPr>
              <a:lnSpc>
                <a:spcPct val="100000"/>
              </a:lnSpc>
            </a:pPr>
            <a:r>
              <a:rPr lang="en-US" dirty="0"/>
              <a:t>Node classification</a:t>
            </a:r>
          </a:p>
          <a:p>
            <a:pPr lvl="1">
              <a:lnSpc>
                <a:spcPct val="100000"/>
              </a:lnSpc>
            </a:pPr>
            <a:r>
              <a:rPr lang="en-US" dirty="0"/>
              <a:t>Detect malicious accounts</a:t>
            </a:r>
          </a:p>
          <a:p>
            <a:pPr lvl="1">
              <a:lnSpc>
                <a:spcPct val="100000"/>
              </a:lnSpc>
            </a:pPr>
            <a:r>
              <a:rPr lang="en-US" dirty="0"/>
              <a:t>Target right customers</a:t>
            </a:r>
          </a:p>
          <a:p>
            <a:pPr>
              <a:lnSpc>
                <a:spcPct val="100000"/>
              </a:lnSpc>
            </a:pPr>
            <a:r>
              <a:rPr lang="en-US" dirty="0"/>
              <a:t>Link prediction</a:t>
            </a:r>
          </a:p>
          <a:p>
            <a:pPr lvl="1">
              <a:lnSpc>
                <a:spcPct val="100000"/>
              </a:lnSpc>
            </a:pPr>
            <a:r>
              <a:rPr lang="en-US" dirty="0"/>
              <a:t>Recommendations</a:t>
            </a:r>
          </a:p>
          <a:p>
            <a:pPr lvl="1">
              <a:lnSpc>
                <a:spcPct val="100000"/>
              </a:lnSpc>
            </a:pPr>
            <a:r>
              <a:rPr lang="en-US" dirty="0"/>
              <a:t>Predict missing relations in a knowledge graph</a:t>
            </a:r>
          </a:p>
          <a:p>
            <a:pPr>
              <a:lnSpc>
                <a:spcPct val="100000"/>
              </a:lnSpc>
            </a:pPr>
            <a:r>
              <a:rPr lang="en-US" dirty="0"/>
              <a:t>Graph classification</a:t>
            </a:r>
          </a:p>
          <a:p>
            <a:pPr lvl="1">
              <a:lnSpc>
                <a:spcPct val="100000"/>
              </a:lnSpc>
            </a:pPr>
            <a:r>
              <a:rPr lang="en-US" dirty="0"/>
              <a:t>Predict the property of a chemical compound</a:t>
            </a:r>
          </a:p>
        </p:txBody>
      </p:sp>
      <p:grpSp>
        <p:nvGrpSpPr>
          <p:cNvPr id="23" name="Group 22">
            <a:extLst>
              <a:ext uri="{FF2B5EF4-FFF2-40B4-BE49-F238E27FC236}">
                <a16:creationId xmlns:a16="http://schemas.microsoft.com/office/drawing/2014/main" id="{B98D4D84-87C2-BD42-8A79-D7FDDCF86C75}"/>
              </a:ext>
            </a:extLst>
          </p:cNvPr>
          <p:cNvGrpSpPr/>
          <p:nvPr/>
        </p:nvGrpSpPr>
        <p:grpSpPr>
          <a:xfrm>
            <a:off x="7475013" y="891502"/>
            <a:ext cx="4653148" cy="5179272"/>
            <a:chOff x="7475013" y="947261"/>
            <a:chExt cx="4653148" cy="5179272"/>
          </a:xfrm>
        </p:grpSpPr>
        <p:pic>
          <p:nvPicPr>
            <p:cNvPr id="5" name="Picture 4">
              <a:extLst>
                <a:ext uri="{FF2B5EF4-FFF2-40B4-BE49-F238E27FC236}">
                  <a16:creationId xmlns:a16="http://schemas.microsoft.com/office/drawing/2014/main" id="{F992C428-2ED9-1140-B313-81DEF7359DC8}"/>
                </a:ext>
              </a:extLst>
            </p:cNvPr>
            <p:cNvPicPr>
              <a:picLocks noChangeAspect="1"/>
            </p:cNvPicPr>
            <p:nvPr/>
          </p:nvPicPr>
          <p:blipFill rotWithShape="1">
            <a:blip r:embed="rId2">
              <a:extLst>
                <a:ext uri="{28A0092B-C50C-407E-A947-70E740481C1C}">
                  <a14:useLocalDpi xmlns:a14="http://schemas.microsoft.com/office/drawing/2010/main" val="0"/>
                </a:ext>
              </a:extLst>
            </a:blip>
            <a:srcRect l="2284" t="8027" r="1289" b="4178"/>
            <a:stretch/>
          </p:blipFill>
          <p:spPr>
            <a:xfrm>
              <a:off x="8066756" y="3077217"/>
              <a:ext cx="3721735" cy="1323493"/>
            </a:xfrm>
            <a:prstGeom prst="rect">
              <a:avLst/>
            </a:prstGeom>
          </p:spPr>
        </p:pic>
        <p:pic>
          <p:nvPicPr>
            <p:cNvPr id="11" name="Picture 10">
              <a:extLst>
                <a:ext uri="{FF2B5EF4-FFF2-40B4-BE49-F238E27FC236}">
                  <a16:creationId xmlns:a16="http://schemas.microsoft.com/office/drawing/2014/main" id="{87D034E2-358D-0944-B3A7-718E6A4C9979}"/>
                </a:ext>
              </a:extLst>
            </p:cNvPr>
            <p:cNvPicPr>
              <a:picLocks noChangeAspect="1"/>
            </p:cNvPicPr>
            <p:nvPr/>
          </p:nvPicPr>
          <p:blipFill rotWithShape="1">
            <a:blip r:embed="rId3">
              <a:extLst>
                <a:ext uri="{28A0092B-C50C-407E-A947-70E740481C1C}">
                  <a14:useLocalDpi xmlns:a14="http://schemas.microsoft.com/office/drawing/2010/main" val="0"/>
                </a:ext>
              </a:extLst>
            </a:blip>
            <a:srcRect l="2894" t="4831" r="3554" b="8627"/>
            <a:stretch/>
          </p:blipFill>
          <p:spPr>
            <a:xfrm>
              <a:off x="9971969" y="4697692"/>
              <a:ext cx="2031411" cy="1323493"/>
            </a:xfrm>
            <a:prstGeom prst="rect">
              <a:avLst/>
            </a:prstGeom>
          </p:spPr>
        </p:pic>
        <p:pic>
          <p:nvPicPr>
            <p:cNvPr id="13" name="Picture 12">
              <a:extLst>
                <a:ext uri="{FF2B5EF4-FFF2-40B4-BE49-F238E27FC236}">
                  <a16:creationId xmlns:a16="http://schemas.microsoft.com/office/drawing/2014/main" id="{337D7266-7AD4-8D44-B232-A71214977CDA}"/>
                </a:ext>
              </a:extLst>
            </p:cNvPr>
            <p:cNvPicPr>
              <a:picLocks noChangeAspect="1"/>
            </p:cNvPicPr>
            <p:nvPr/>
          </p:nvPicPr>
          <p:blipFill rotWithShape="1">
            <a:blip r:embed="rId4">
              <a:extLst>
                <a:ext uri="{28A0092B-C50C-407E-A947-70E740481C1C}">
                  <a14:useLocalDpi xmlns:a14="http://schemas.microsoft.com/office/drawing/2010/main" val="0"/>
                </a:ext>
              </a:extLst>
            </a:blip>
            <a:srcRect l="2452" t="3460" r="2349" b="2615"/>
            <a:stretch/>
          </p:blipFill>
          <p:spPr>
            <a:xfrm>
              <a:off x="7630540" y="4599059"/>
              <a:ext cx="2121301" cy="1527474"/>
            </a:xfrm>
            <a:prstGeom prst="rect">
              <a:avLst/>
            </a:prstGeom>
          </p:spPr>
        </p:pic>
        <p:pic>
          <p:nvPicPr>
            <p:cNvPr id="20" name="Picture 19">
              <a:extLst>
                <a:ext uri="{FF2B5EF4-FFF2-40B4-BE49-F238E27FC236}">
                  <a16:creationId xmlns:a16="http://schemas.microsoft.com/office/drawing/2014/main" id="{C8CA9CA6-4496-244C-8C17-07A186F2183D}"/>
                </a:ext>
              </a:extLst>
            </p:cNvPr>
            <p:cNvPicPr>
              <a:picLocks noChangeAspect="1"/>
            </p:cNvPicPr>
            <p:nvPr/>
          </p:nvPicPr>
          <p:blipFill rotWithShape="1">
            <a:blip r:embed="rId5">
              <a:extLst>
                <a:ext uri="{28A0092B-C50C-407E-A947-70E740481C1C}">
                  <a14:useLocalDpi xmlns:a14="http://schemas.microsoft.com/office/drawing/2010/main" val="0"/>
                </a:ext>
              </a:extLst>
            </a:blip>
            <a:srcRect t="1626" r="1660" b="2439"/>
            <a:stretch/>
          </p:blipFill>
          <p:spPr>
            <a:xfrm>
              <a:off x="7475013" y="947261"/>
              <a:ext cx="2276828" cy="2042796"/>
            </a:xfrm>
            <a:prstGeom prst="rect">
              <a:avLst/>
            </a:prstGeom>
          </p:spPr>
        </p:pic>
        <p:pic>
          <p:nvPicPr>
            <p:cNvPr id="22" name="Picture 21">
              <a:extLst>
                <a:ext uri="{FF2B5EF4-FFF2-40B4-BE49-F238E27FC236}">
                  <a16:creationId xmlns:a16="http://schemas.microsoft.com/office/drawing/2014/main" id="{B4C04ABD-53F2-C347-966A-ED787EB84B09}"/>
                </a:ext>
              </a:extLst>
            </p:cNvPr>
            <p:cNvPicPr>
              <a:picLocks noChangeAspect="1"/>
            </p:cNvPicPr>
            <p:nvPr/>
          </p:nvPicPr>
          <p:blipFill rotWithShape="1">
            <a:blip r:embed="rId6">
              <a:extLst>
                <a:ext uri="{28A0092B-C50C-407E-A947-70E740481C1C}">
                  <a14:useLocalDpi xmlns:a14="http://schemas.microsoft.com/office/drawing/2010/main" val="0"/>
                </a:ext>
              </a:extLst>
            </a:blip>
            <a:srcRect l="1942" t="1464" r="1942" b="1625"/>
            <a:stretch/>
          </p:blipFill>
          <p:spPr>
            <a:xfrm>
              <a:off x="9837466" y="947261"/>
              <a:ext cx="2290695" cy="1986740"/>
            </a:xfrm>
            <a:prstGeom prst="rect">
              <a:avLst/>
            </a:prstGeom>
          </p:spPr>
        </p:pic>
      </p:grpSp>
      <p:sp>
        <p:nvSpPr>
          <p:cNvPr id="2" name="Slide Number Placeholder 1">
            <a:extLst>
              <a:ext uri="{FF2B5EF4-FFF2-40B4-BE49-F238E27FC236}">
                <a16:creationId xmlns:a16="http://schemas.microsoft.com/office/drawing/2014/main" id="{AB5B3394-028E-CC4F-9F4B-E195CDCD714C}"/>
              </a:ext>
            </a:extLst>
          </p:cNvPr>
          <p:cNvSpPr>
            <a:spLocks noGrp="1"/>
          </p:cNvSpPr>
          <p:nvPr>
            <p:ph type="sldNum" sz="quarter" idx="12"/>
          </p:nvPr>
        </p:nvSpPr>
        <p:spPr/>
        <p:txBody>
          <a:bodyPr/>
          <a:lstStyle/>
          <a:p>
            <a:fld id="{F80AC90F-806A-4640-838C-5DDD1BCE92DF}" type="slidenum">
              <a:rPr lang="en-US" smtClean="0"/>
              <a:t>3</a:t>
            </a:fld>
            <a:endParaRPr lang="en-US"/>
          </a:p>
        </p:txBody>
      </p:sp>
    </p:spTree>
    <p:extLst>
      <p:ext uri="{BB962C8B-B14F-4D97-AF65-F5344CB8AC3E}">
        <p14:creationId xmlns:p14="http://schemas.microsoft.com/office/powerpoint/2010/main" val="389626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C6E7-21D4-874F-9920-707F04092D17}"/>
              </a:ext>
            </a:extLst>
          </p:cNvPr>
          <p:cNvSpPr>
            <a:spLocks noGrp="1"/>
          </p:cNvSpPr>
          <p:nvPr>
            <p:ph type="title"/>
          </p:nvPr>
        </p:nvSpPr>
        <p:spPr/>
        <p:txBody>
          <a:bodyPr/>
          <a:lstStyle/>
          <a:p>
            <a:r>
              <a:rPr lang="en-US" dirty="0"/>
              <a:t>Graph learning and node embeddings </a:t>
            </a:r>
          </a:p>
        </p:txBody>
      </p:sp>
      <p:sp>
        <p:nvSpPr>
          <p:cNvPr id="3" name="Content Placeholder 2">
            <a:extLst>
              <a:ext uri="{FF2B5EF4-FFF2-40B4-BE49-F238E27FC236}">
                <a16:creationId xmlns:a16="http://schemas.microsoft.com/office/drawing/2014/main" id="{7577247F-C360-DC40-BA91-16A6826D46EF}"/>
              </a:ext>
            </a:extLst>
          </p:cNvPr>
          <p:cNvSpPr>
            <a:spLocks noGrp="1"/>
          </p:cNvSpPr>
          <p:nvPr>
            <p:ph idx="1"/>
          </p:nvPr>
        </p:nvSpPr>
        <p:spPr>
          <a:xfrm>
            <a:off x="838200" y="1530772"/>
            <a:ext cx="10515600" cy="2201088"/>
          </a:xfrm>
        </p:spPr>
        <p:txBody>
          <a:bodyPr/>
          <a:lstStyle/>
          <a:p>
            <a:pPr>
              <a:lnSpc>
                <a:spcPct val="100000"/>
              </a:lnSpc>
            </a:pPr>
            <a:r>
              <a:rPr lang="en-US" dirty="0"/>
              <a:t>Embed nodes to a low-dimension space so that these embeddings capture the essential task-specific information and use them to train off-the-self classifiers.</a:t>
            </a:r>
          </a:p>
          <a:p>
            <a:pPr lvl="1">
              <a:lnSpc>
                <a:spcPct val="100000"/>
              </a:lnSpc>
            </a:pPr>
            <a:r>
              <a:rPr lang="en-US" dirty="0"/>
              <a:t>For example, node similarities in the embedding space approximates the similarities in the original graph.</a:t>
            </a:r>
          </a:p>
        </p:txBody>
      </p:sp>
      <p:pic>
        <p:nvPicPr>
          <p:cNvPr id="5" name="Picture 4">
            <a:extLst>
              <a:ext uri="{FF2B5EF4-FFF2-40B4-BE49-F238E27FC236}">
                <a16:creationId xmlns:a16="http://schemas.microsoft.com/office/drawing/2014/main" id="{0C7C3B55-A4A2-044A-B38D-0F3D8D87183A}"/>
              </a:ext>
            </a:extLst>
          </p:cNvPr>
          <p:cNvPicPr>
            <a:picLocks noChangeAspect="1"/>
          </p:cNvPicPr>
          <p:nvPr/>
        </p:nvPicPr>
        <p:blipFill>
          <a:blip r:embed="rId2"/>
          <a:stretch>
            <a:fillRect/>
          </a:stretch>
        </p:blipFill>
        <p:spPr>
          <a:xfrm>
            <a:off x="3345365" y="4020486"/>
            <a:ext cx="5648513" cy="2434565"/>
          </a:xfrm>
          <a:prstGeom prst="rect">
            <a:avLst/>
          </a:prstGeom>
        </p:spPr>
      </p:pic>
      <p:sp>
        <p:nvSpPr>
          <p:cNvPr id="4" name="Slide Number Placeholder 3">
            <a:extLst>
              <a:ext uri="{FF2B5EF4-FFF2-40B4-BE49-F238E27FC236}">
                <a16:creationId xmlns:a16="http://schemas.microsoft.com/office/drawing/2014/main" id="{9C24C996-2A24-7340-8068-E97DCBA9F4D6}"/>
              </a:ext>
            </a:extLst>
          </p:cNvPr>
          <p:cNvSpPr>
            <a:spLocks noGrp="1"/>
          </p:cNvSpPr>
          <p:nvPr>
            <p:ph type="sldNum" sz="quarter" idx="12"/>
          </p:nvPr>
        </p:nvSpPr>
        <p:spPr/>
        <p:txBody>
          <a:bodyPr/>
          <a:lstStyle/>
          <a:p>
            <a:fld id="{F80AC90F-806A-4640-838C-5DDD1BCE92DF}" type="slidenum">
              <a:rPr lang="en-US" smtClean="0"/>
              <a:t>4</a:t>
            </a:fld>
            <a:endParaRPr lang="en-US"/>
          </a:p>
        </p:txBody>
      </p:sp>
    </p:spTree>
    <p:extLst>
      <p:ext uri="{BB962C8B-B14F-4D97-AF65-F5344CB8AC3E}">
        <p14:creationId xmlns:p14="http://schemas.microsoft.com/office/powerpoint/2010/main" val="9563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5C9274EB-DCB8-8643-8D61-B1A889927D67}"/>
              </a:ext>
            </a:extLst>
          </p:cNvPr>
          <p:cNvSpPr>
            <a:spLocks noGrp="1"/>
          </p:cNvSpPr>
          <p:nvPr>
            <p:ph type="title"/>
          </p:nvPr>
        </p:nvSpPr>
        <p:spPr/>
        <p:txBody>
          <a:bodyPr/>
          <a:lstStyle/>
          <a:p>
            <a:r>
              <a:rPr lang="en-US" dirty="0"/>
              <a:t>GNN gaining Popularity</a:t>
            </a:r>
          </a:p>
        </p:txBody>
      </p:sp>
      <p:grpSp>
        <p:nvGrpSpPr>
          <p:cNvPr id="30" name="Group 29">
            <a:extLst>
              <a:ext uri="{FF2B5EF4-FFF2-40B4-BE49-F238E27FC236}">
                <a16:creationId xmlns:a16="http://schemas.microsoft.com/office/drawing/2014/main" id="{655C3D6F-80BF-EC40-AAFA-3CB56D11B2CA}"/>
              </a:ext>
            </a:extLst>
          </p:cNvPr>
          <p:cNvGrpSpPr/>
          <p:nvPr/>
        </p:nvGrpSpPr>
        <p:grpSpPr>
          <a:xfrm>
            <a:off x="691599" y="1717292"/>
            <a:ext cx="6241848" cy="1645562"/>
            <a:chOff x="691599" y="1839953"/>
            <a:chExt cx="6241848" cy="1645562"/>
          </a:xfrm>
        </p:grpSpPr>
        <p:sp>
          <p:nvSpPr>
            <p:cNvPr id="25" name="Text Placeholder 3">
              <a:extLst>
                <a:ext uri="{FF2B5EF4-FFF2-40B4-BE49-F238E27FC236}">
                  <a16:creationId xmlns:a16="http://schemas.microsoft.com/office/drawing/2014/main" id="{9AF84BB6-33AB-CE4C-B4E8-B3575BF1ED06}"/>
                </a:ext>
              </a:extLst>
            </p:cNvPr>
            <p:cNvSpPr txBox="1">
              <a:spLocks/>
            </p:cNvSpPr>
            <p:nvPr/>
          </p:nvSpPr>
          <p:spPr>
            <a:xfrm>
              <a:off x="844880" y="2363173"/>
              <a:ext cx="6088567" cy="11223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800" b="0" kern="1200">
                  <a:solidFill>
                    <a:schemeClr val="tx1"/>
                  </a:solidFill>
                  <a:latin typeface="Amazon Ember"/>
                  <a:ea typeface="+mn-ea"/>
                  <a:cs typeface="Amazon Embe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mazon Ember" panose="020B0603020204020204" pitchFamily="34" charset="0"/>
                  <a:ea typeface="Amazon Ember" panose="020B0603020204020204" pitchFamily="34" charset="0"/>
                  <a:cs typeface="Amazon Ember" panose="020B0603020204020204" pitchFamily="34" charset="0"/>
                </a:rPr>
                <a:t>A family of (deep) neural networks that learn node, edge, and graph embeddings.</a:t>
              </a:r>
            </a:p>
          </p:txBody>
        </p:sp>
        <p:sp>
          <p:nvSpPr>
            <p:cNvPr id="26" name="TextBox 25">
              <a:extLst>
                <a:ext uri="{FF2B5EF4-FFF2-40B4-BE49-F238E27FC236}">
                  <a16:creationId xmlns:a16="http://schemas.microsoft.com/office/drawing/2014/main" id="{205045B2-5158-454B-B9AE-D81EB90DD14D}"/>
                </a:ext>
              </a:extLst>
            </p:cNvPr>
            <p:cNvSpPr txBox="1"/>
            <p:nvPr/>
          </p:nvSpPr>
          <p:spPr>
            <a:xfrm>
              <a:off x="691599" y="1839953"/>
              <a:ext cx="4416594"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Graph Neural Network (GNN)</a:t>
              </a:r>
            </a:p>
          </p:txBody>
        </p:sp>
      </p:grpSp>
      <p:grpSp>
        <p:nvGrpSpPr>
          <p:cNvPr id="2" name="Group 1">
            <a:extLst>
              <a:ext uri="{FF2B5EF4-FFF2-40B4-BE49-F238E27FC236}">
                <a16:creationId xmlns:a16="http://schemas.microsoft.com/office/drawing/2014/main" id="{1E62BD00-A623-F241-B205-7EF5A98D5E51}"/>
              </a:ext>
            </a:extLst>
          </p:cNvPr>
          <p:cNvGrpSpPr/>
          <p:nvPr/>
        </p:nvGrpSpPr>
        <p:grpSpPr>
          <a:xfrm>
            <a:off x="7412797" y="624237"/>
            <a:ext cx="4622800" cy="2738617"/>
            <a:chOff x="7224260" y="3835830"/>
            <a:chExt cx="4622800" cy="2738617"/>
          </a:xfrm>
        </p:grpSpPr>
        <p:sp>
          <p:nvSpPr>
            <p:cNvPr id="34" name="Rectangle 33">
              <a:extLst>
                <a:ext uri="{FF2B5EF4-FFF2-40B4-BE49-F238E27FC236}">
                  <a16:creationId xmlns:a16="http://schemas.microsoft.com/office/drawing/2014/main" id="{9418984B-9AC6-2148-9EF4-FCB9164D38A6}"/>
                </a:ext>
              </a:extLst>
            </p:cNvPr>
            <p:cNvSpPr/>
            <p:nvPr/>
          </p:nvSpPr>
          <p:spPr>
            <a:xfrm>
              <a:off x="7224260" y="3835830"/>
              <a:ext cx="4622800" cy="27386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pic>
          <p:nvPicPr>
            <p:cNvPr id="27" name="Picture 2">
              <a:extLst>
                <a:ext uri="{FF2B5EF4-FFF2-40B4-BE49-F238E27FC236}">
                  <a16:creationId xmlns:a16="http://schemas.microsoft.com/office/drawing/2014/main" id="{3A12DABE-6F02-754D-A804-0E20B6F429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16" b="4317"/>
            <a:stretch/>
          </p:blipFill>
          <p:spPr bwMode="auto">
            <a:xfrm>
              <a:off x="7280822" y="3920407"/>
              <a:ext cx="4538431" cy="256946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A260C0A-8E03-BF44-BDF3-E7BD779B506A}"/>
                </a:ext>
              </a:extLst>
            </p:cNvPr>
            <p:cNvSpPr txBox="1"/>
            <p:nvPr/>
          </p:nvSpPr>
          <p:spPr>
            <a:xfrm>
              <a:off x="7770952" y="4331971"/>
              <a:ext cx="1429969" cy="1323439"/>
            </a:xfrm>
            <a:prstGeom prst="rect">
              <a:avLst/>
            </a:prstGeom>
            <a:noFill/>
          </p:spPr>
          <p:txBody>
            <a:bodyPr wrap="square" rtlCol="0">
              <a:spAutoFit/>
            </a:bodyPr>
            <a:lstStyle/>
            <a:p>
              <a:pPr algn="ctr"/>
              <a:r>
                <a:rPr lang="en-US" sz="2000" dirty="0">
                  <a:solidFill>
                    <a:srgbClr val="FF0000"/>
                  </a:solidFill>
                </a:rPr>
                <a:t>They are becoming extremely popular.</a:t>
              </a:r>
            </a:p>
          </p:txBody>
        </p:sp>
      </p:grpSp>
      <p:grpSp>
        <p:nvGrpSpPr>
          <p:cNvPr id="15" name="Group 14">
            <a:extLst>
              <a:ext uri="{FF2B5EF4-FFF2-40B4-BE49-F238E27FC236}">
                <a16:creationId xmlns:a16="http://schemas.microsoft.com/office/drawing/2014/main" id="{7BBD522C-8D24-4C41-9449-3F1C8866B6F1}"/>
              </a:ext>
            </a:extLst>
          </p:cNvPr>
          <p:cNvGrpSpPr/>
          <p:nvPr/>
        </p:nvGrpSpPr>
        <p:grpSpPr>
          <a:xfrm>
            <a:off x="838202" y="3624381"/>
            <a:ext cx="10070203" cy="2738617"/>
            <a:chOff x="7162801" y="3500818"/>
            <a:chExt cx="10070203" cy="2738617"/>
          </a:xfrm>
        </p:grpSpPr>
        <p:grpSp>
          <p:nvGrpSpPr>
            <p:cNvPr id="16" name="Group 15">
              <a:extLst>
                <a:ext uri="{FF2B5EF4-FFF2-40B4-BE49-F238E27FC236}">
                  <a16:creationId xmlns:a16="http://schemas.microsoft.com/office/drawing/2014/main" id="{24ACA604-7478-8544-A1FD-F6C9FD0E0302}"/>
                </a:ext>
              </a:extLst>
            </p:cNvPr>
            <p:cNvGrpSpPr/>
            <p:nvPr/>
          </p:nvGrpSpPr>
          <p:grpSpPr>
            <a:xfrm>
              <a:off x="7162801" y="3500818"/>
              <a:ext cx="10070203" cy="2738617"/>
              <a:chOff x="220991" y="170482"/>
              <a:chExt cx="6384249" cy="2282181"/>
            </a:xfrm>
          </p:grpSpPr>
          <p:sp>
            <p:nvSpPr>
              <p:cNvPr id="32" name="Rectangle 31">
                <a:extLst>
                  <a:ext uri="{FF2B5EF4-FFF2-40B4-BE49-F238E27FC236}">
                    <a16:creationId xmlns:a16="http://schemas.microsoft.com/office/drawing/2014/main" id="{C3FD9FC4-6889-CE48-BC7F-BE281E2AA280}"/>
                  </a:ext>
                </a:extLst>
              </p:cNvPr>
              <p:cNvSpPr/>
              <p:nvPr/>
            </p:nvSpPr>
            <p:spPr>
              <a:xfrm>
                <a:off x="220991" y="170482"/>
                <a:ext cx="6384249" cy="228218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33" name="TextBox 32">
                <a:extLst>
                  <a:ext uri="{FF2B5EF4-FFF2-40B4-BE49-F238E27FC236}">
                    <a16:creationId xmlns:a16="http://schemas.microsoft.com/office/drawing/2014/main" id="{E14EF7A4-9573-3F40-AF25-3DA7D3B1C841}"/>
                  </a:ext>
                </a:extLst>
              </p:cNvPr>
              <p:cNvSpPr txBox="1"/>
              <p:nvPr/>
            </p:nvSpPr>
            <p:spPr>
              <a:xfrm>
                <a:off x="277511" y="256841"/>
                <a:ext cx="2739394" cy="307777"/>
              </a:xfrm>
              <a:prstGeom prst="rect">
                <a:avLst/>
              </a:prstGeom>
              <a:noFill/>
            </p:spPr>
            <p:txBody>
              <a:bodyPr wrap="square" rtlCol="0">
                <a:spAutoFit/>
              </a:bodyPr>
              <a:lstStyle/>
              <a:p>
                <a:r>
                  <a:rPr lang="en-US"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How do GNNs work? </a:t>
                </a:r>
              </a:p>
            </p:txBody>
          </p:sp>
        </p:grpSp>
        <p:pic>
          <p:nvPicPr>
            <p:cNvPr id="17" name="Picture 16" descr="A picture containing sitting&#10;&#10;Description automatically generated">
              <a:extLst>
                <a:ext uri="{FF2B5EF4-FFF2-40B4-BE49-F238E27FC236}">
                  <a16:creationId xmlns:a16="http://schemas.microsoft.com/office/drawing/2014/main" id="{210B4C9E-D5EF-3048-8CEC-92F3E16E6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952" y="4024203"/>
              <a:ext cx="2409462" cy="2061882"/>
            </a:xfrm>
            <a:prstGeom prst="rect">
              <a:avLst/>
            </a:prstGeom>
            <a:ln w="12700">
              <a:solidFill>
                <a:schemeClr val="tx1"/>
              </a:solidFill>
            </a:ln>
          </p:spPr>
        </p:pic>
        <p:sp>
          <p:nvSpPr>
            <p:cNvPr id="18" name="Content Placeholder 2">
              <a:extLst>
                <a:ext uri="{FF2B5EF4-FFF2-40B4-BE49-F238E27FC236}">
                  <a16:creationId xmlns:a16="http://schemas.microsoft.com/office/drawing/2014/main" id="{4044060E-C8D1-834B-BCD0-860EF18AB2C4}"/>
                </a:ext>
              </a:extLst>
            </p:cNvPr>
            <p:cNvSpPr txBox="1">
              <a:spLocks/>
            </p:cNvSpPr>
            <p:nvPr/>
          </p:nvSpPr>
          <p:spPr>
            <a:xfrm>
              <a:off x="9726151" y="4024203"/>
              <a:ext cx="7249275" cy="20618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An ego-network around each node is used to learn an embedding that captures task-specific information.</a:t>
              </a:r>
            </a:p>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The embeddings use both the structure of the graph and the features of the nodes and edges.</a:t>
              </a:r>
            </a:p>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The embeddings are learned in an end-to-end fashion; thus, the predictions are a function of the target node’s ego-network.</a:t>
              </a:r>
            </a:p>
            <a:p>
              <a:pPr>
                <a:lnSpc>
                  <a:spcPct val="120000"/>
                </a:lnSpc>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a:lnSpc>
                  <a:spcPct val="120000"/>
                </a:lnSpc>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2430586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A65FE-A0BB-7841-BED7-2F5C1510CD6E}"/>
              </a:ext>
            </a:extLst>
          </p:cNvPr>
          <p:cNvSpPr>
            <a:spLocks noGrp="1"/>
          </p:cNvSpPr>
          <p:nvPr>
            <p:ph type="title"/>
          </p:nvPr>
        </p:nvSpPr>
        <p:spPr/>
        <p:txBody>
          <a:bodyPr/>
          <a:lstStyle/>
          <a:p>
            <a:r>
              <a:rPr lang="en-US" dirty="0"/>
              <a:t>Scene graph extraction</a:t>
            </a:r>
          </a:p>
        </p:txBody>
      </p:sp>
      <p:sp>
        <p:nvSpPr>
          <p:cNvPr id="3" name="Content Placeholder 2">
            <a:extLst>
              <a:ext uri="{FF2B5EF4-FFF2-40B4-BE49-F238E27FC236}">
                <a16:creationId xmlns:a16="http://schemas.microsoft.com/office/drawing/2014/main" id="{5E336A1D-12E5-8241-B930-BF1AEA0A33FD}"/>
              </a:ext>
            </a:extLst>
          </p:cNvPr>
          <p:cNvSpPr>
            <a:spLocks noGrp="1"/>
          </p:cNvSpPr>
          <p:nvPr>
            <p:ph idx="1"/>
          </p:nvPr>
        </p:nvSpPr>
        <p:spPr>
          <a:xfrm>
            <a:off x="838200" y="1825625"/>
            <a:ext cx="10515600" cy="4351338"/>
          </a:xfrm>
        </p:spPr>
        <p:txBody>
          <a:bodyPr/>
          <a:lstStyle/>
          <a:p>
            <a:r>
              <a:rPr lang="en-US" dirty="0">
                <a:hlinkClick r:id="rId3"/>
              </a:rPr>
              <a:t>Scene Graph Generation</a:t>
            </a:r>
            <a:endParaRPr lang="en-US" dirty="0"/>
          </a:p>
        </p:txBody>
      </p:sp>
      <p:pic>
        <p:nvPicPr>
          <p:cNvPr id="7" name="Picture 6">
            <a:extLst>
              <a:ext uri="{FF2B5EF4-FFF2-40B4-BE49-F238E27FC236}">
                <a16:creationId xmlns:a16="http://schemas.microsoft.com/office/drawing/2014/main" id="{A5E93FAF-790D-D14C-8502-EFAB0EC8F768}"/>
              </a:ext>
            </a:extLst>
          </p:cNvPr>
          <p:cNvPicPr>
            <a:picLocks noChangeAspect="1"/>
          </p:cNvPicPr>
          <p:nvPr/>
        </p:nvPicPr>
        <p:blipFill>
          <a:blip r:embed="rId4"/>
          <a:stretch>
            <a:fillRect/>
          </a:stretch>
        </p:blipFill>
        <p:spPr>
          <a:xfrm>
            <a:off x="1046410" y="2870859"/>
            <a:ext cx="1829491" cy="2588902"/>
          </a:xfrm>
          <a:prstGeom prst="rect">
            <a:avLst/>
          </a:prstGeom>
        </p:spPr>
      </p:pic>
      <p:pic>
        <p:nvPicPr>
          <p:cNvPr id="8" name="Picture 7">
            <a:extLst>
              <a:ext uri="{FF2B5EF4-FFF2-40B4-BE49-F238E27FC236}">
                <a16:creationId xmlns:a16="http://schemas.microsoft.com/office/drawing/2014/main" id="{EED216EE-0191-CE4C-8C02-104B20848170}"/>
              </a:ext>
            </a:extLst>
          </p:cNvPr>
          <p:cNvPicPr>
            <a:picLocks noChangeAspect="1"/>
          </p:cNvPicPr>
          <p:nvPr/>
        </p:nvPicPr>
        <p:blipFill>
          <a:blip r:embed="rId5"/>
          <a:stretch>
            <a:fillRect/>
          </a:stretch>
        </p:blipFill>
        <p:spPr>
          <a:xfrm>
            <a:off x="6804254" y="2870859"/>
            <a:ext cx="1829492" cy="2633899"/>
          </a:xfrm>
          <a:prstGeom prst="rect">
            <a:avLst/>
          </a:prstGeom>
        </p:spPr>
      </p:pic>
      <p:sp>
        <p:nvSpPr>
          <p:cNvPr id="10" name="TextBox 9">
            <a:extLst>
              <a:ext uri="{FF2B5EF4-FFF2-40B4-BE49-F238E27FC236}">
                <a16:creationId xmlns:a16="http://schemas.microsoft.com/office/drawing/2014/main" id="{9FD75530-091B-1041-81C6-73F493E27489}"/>
              </a:ext>
            </a:extLst>
          </p:cNvPr>
          <p:cNvSpPr txBox="1"/>
          <p:nvPr/>
        </p:nvSpPr>
        <p:spPr>
          <a:xfrm>
            <a:off x="8932088" y="3403253"/>
            <a:ext cx="3092065" cy="1477328"/>
          </a:xfrm>
          <a:prstGeom prst="rect">
            <a:avLst/>
          </a:prstGeom>
          <a:noFill/>
        </p:spPr>
        <p:txBody>
          <a:bodyPr wrap="none" rtlCol="0">
            <a:spAutoFit/>
          </a:bodyPr>
          <a:lstStyle/>
          <a:p>
            <a:r>
              <a:rPr lang="en-US" dirty="0"/>
              <a:t>Link exists with prob 68.99%</a:t>
            </a:r>
          </a:p>
          <a:p>
            <a:endParaRPr lang="en-US" dirty="0"/>
          </a:p>
          <a:p>
            <a:r>
              <a:rPr lang="en-US" dirty="0"/>
              <a:t>Link type:</a:t>
            </a:r>
          </a:p>
          <a:p>
            <a:r>
              <a:rPr lang="en-US" dirty="0"/>
              <a:t>&lt;man&gt; &lt;have&gt; &lt;shirt&gt;, 43.29%</a:t>
            </a:r>
          </a:p>
          <a:p>
            <a:r>
              <a:rPr lang="en-US" dirty="0"/>
              <a:t>&lt;man&gt; &lt;wear&gt; &lt;shirt&gt;, 39.64%</a:t>
            </a:r>
          </a:p>
        </p:txBody>
      </p:sp>
      <p:sp>
        <p:nvSpPr>
          <p:cNvPr id="11" name="TextBox 10">
            <a:extLst>
              <a:ext uri="{FF2B5EF4-FFF2-40B4-BE49-F238E27FC236}">
                <a16:creationId xmlns:a16="http://schemas.microsoft.com/office/drawing/2014/main" id="{265B1055-1721-8A4F-B276-36D61F31D6FA}"/>
              </a:ext>
            </a:extLst>
          </p:cNvPr>
          <p:cNvSpPr txBox="1"/>
          <p:nvPr/>
        </p:nvSpPr>
        <p:spPr>
          <a:xfrm>
            <a:off x="1073989" y="5575481"/>
            <a:ext cx="1774332" cy="369332"/>
          </a:xfrm>
          <a:prstGeom prst="rect">
            <a:avLst/>
          </a:prstGeom>
          <a:noFill/>
        </p:spPr>
        <p:txBody>
          <a:bodyPr wrap="none" rtlCol="0">
            <a:spAutoFit/>
          </a:bodyPr>
          <a:lstStyle/>
          <a:p>
            <a:r>
              <a:rPr lang="en-US" dirty="0"/>
              <a:t>Object Detection</a:t>
            </a:r>
          </a:p>
        </p:txBody>
      </p:sp>
      <p:pic>
        <p:nvPicPr>
          <p:cNvPr id="13" name="Picture 12">
            <a:extLst>
              <a:ext uri="{FF2B5EF4-FFF2-40B4-BE49-F238E27FC236}">
                <a16:creationId xmlns:a16="http://schemas.microsoft.com/office/drawing/2014/main" id="{7C049E9B-F49A-A248-9154-AEFCDA6734B7}"/>
              </a:ext>
            </a:extLst>
          </p:cNvPr>
          <p:cNvPicPr>
            <a:picLocks noChangeAspect="1"/>
          </p:cNvPicPr>
          <p:nvPr/>
        </p:nvPicPr>
        <p:blipFill>
          <a:blip r:embed="rId6"/>
          <a:stretch>
            <a:fillRect/>
          </a:stretch>
        </p:blipFill>
        <p:spPr>
          <a:xfrm>
            <a:off x="3321778" y="3597891"/>
            <a:ext cx="3227990" cy="1088053"/>
          </a:xfrm>
          <a:prstGeom prst="rect">
            <a:avLst/>
          </a:prstGeom>
        </p:spPr>
      </p:pic>
      <p:sp>
        <p:nvSpPr>
          <p:cNvPr id="14" name="TextBox 13">
            <a:extLst>
              <a:ext uri="{FF2B5EF4-FFF2-40B4-BE49-F238E27FC236}">
                <a16:creationId xmlns:a16="http://schemas.microsoft.com/office/drawing/2014/main" id="{32D0D8B1-CC37-754A-8BD9-6FDBDA8099D1}"/>
              </a:ext>
            </a:extLst>
          </p:cNvPr>
          <p:cNvSpPr txBox="1"/>
          <p:nvPr/>
        </p:nvSpPr>
        <p:spPr>
          <a:xfrm>
            <a:off x="4538552" y="4967717"/>
            <a:ext cx="603050" cy="369332"/>
          </a:xfrm>
          <a:prstGeom prst="rect">
            <a:avLst/>
          </a:prstGeom>
          <a:noFill/>
        </p:spPr>
        <p:txBody>
          <a:bodyPr wrap="none" rtlCol="0">
            <a:spAutoFit/>
          </a:bodyPr>
          <a:lstStyle/>
          <a:p>
            <a:r>
              <a:rPr lang="en-US" dirty="0"/>
              <a:t>GCN</a:t>
            </a:r>
          </a:p>
        </p:txBody>
      </p:sp>
    </p:spTree>
    <p:extLst>
      <p:ext uri="{BB962C8B-B14F-4D97-AF65-F5344CB8AC3E}">
        <p14:creationId xmlns:p14="http://schemas.microsoft.com/office/powerpoint/2010/main" val="157491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B6B87A8-8DBE-47F8-8AC5-49BFDBB5E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3448" y="362481"/>
            <a:ext cx="8936610" cy="6066429"/>
          </a:xfrm>
        </p:spPr>
      </p:pic>
      <p:sp>
        <p:nvSpPr>
          <p:cNvPr id="4" name="Slide Number Placeholder 3">
            <a:extLst>
              <a:ext uri="{FF2B5EF4-FFF2-40B4-BE49-F238E27FC236}">
                <a16:creationId xmlns:a16="http://schemas.microsoft.com/office/drawing/2014/main" id="{671F56C0-8832-4C33-B531-9BC3582966FE}"/>
              </a:ext>
            </a:extLst>
          </p:cNvPr>
          <p:cNvSpPr>
            <a:spLocks noGrp="1"/>
          </p:cNvSpPr>
          <p:nvPr>
            <p:ph type="sldNum" sz="quarter" idx="12"/>
          </p:nvPr>
        </p:nvSpPr>
        <p:spPr/>
        <p:txBody>
          <a:bodyPr/>
          <a:lstStyle/>
          <a:p>
            <a:fld id="{F80AC90F-806A-4640-838C-5DDD1BCE92DF}" type="slidenum">
              <a:rPr lang="en-US" smtClean="0"/>
              <a:t>7</a:t>
            </a:fld>
            <a:endParaRPr lang="en-US"/>
          </a:p>
        </p:txBody>
      </p:sp>
    </p:spTree>
    <p:extLst>
      <p:ext uri="{BB962C8B-B14F-4D97-AF65-F5344CB8AC3E}">
        <p14:creationId xmlns:p14="http://schemas.microsoft.com/office/powerpoint/2010/main" val="3274826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F87A5D-17AF-4FDE-9635-D024AA771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6992" y="767691"/>
            <a:ext cx="8899689" cy="5771221"/>
          </a:xfrm>
        </p:spPr>
      </p:pic>
      <p:sp>
        <p:nvSpPr>
          <p:cNvPr id="4" name="Slide Number Placeholder 3">
            <a:extLst>
              <a:ext uri="{FF2B5EF4-FFF2-40B4-BE49-F238E27FC236}">
                <a16:creationId xmlns:a16="http://schemas.microsoft.com/office/drawing/2014/main" id="{272311BF-5182-4EC9-AEB7-12B2509B07DD}"/>
              </a:ext>
            </a:extLst>
          </p:cNvPr>
          <p:cNvSpPr>
            <a:spLocks noGrp="1"/>
          </p:cNvSpPr>
          <p:nvPr>
            <p:ph type="sldNum" sz="quarter" idx="12"/>
          </p:nvPr>
        </p:nvSpPr>
        <p:spPr/>
        <p:txBody>
          <a:bodyPr/>
          <a:lstStyle/>
          <a:p>
            <a:fld id="{F80AC90F-806A-4640-838C-5DDD1BCE92DF}" type="slidenum">
              <a:rPr lang="en-US" smtClean="0"/>
              <a:t>8</a:t>
            </a:fld>
            <a:endParaRPr lang="en-US"/>
          </a:p>
        </p:txBody>
      </p:sp>
    </p:spTree>
    <p:extLst>
      <p:ext uri="{BB962C8B-B14F-4D97-AF65-F5344CB8AC3E}">
        <p14:creationId xmlns:p14="http://schemas.microsoft.com/office/powerpoint/2010/main" val="2265086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4EE-30BE-4D7B-8061-0722E68A58B6}"/>
              </a:ext>
            </a:extLst>
          </p:cNvPr>
          <p:cNvSpPr>
            <a:spLocks noGrp="1"/>
          </p:cNvSpPr>
          <p:nvPr>
            <p:ph type="title"/>
          </p:nvPr>
        </p:nvSpPr>
        <p:spPr/>
        <p:txBody>
          <a:bodyPr/>
          <a:lstStyle/>
          <a:p>
            <a:pPr algn="ctr"/>
            <a:r>
              <a:rPr lang="en-US" dirty="0"/>
              <a:t>Gumbel </a:t>
            </a:r>
            <a:r>
              <a:rPr lang="en-US" dirty="0" err="1"/>
              <a:t>Softmax</a:t>
            </a:r>
            <a:r>
              <a:rPr lang="en-US" dirty="0"/>
              <a:t> clustering</a:t>
            </a:r>
          </a:p>
        </p:txBody>
      </p:sp>
      <p:sp>
        <p:nvSpPr>
          <p:cNvPr id="4" name="Slide Number Placeholder 3">
            <a:extLst>
              <a:ext uri="{FF2B5EF4-FFF2-40B4-BE49-F238E27FC236}">
                <a16:creationId xmlns:a16="http://schemas.microsoft.com/office/drawing/2014/main" id="{D31E3271-40B6-45FA-AB98-45E8A15224E8}"/>
              </a:ext>
            </a:extLst>
          </p:cNvPr>
          <p:cNvSpPr>
            <a:spLocks noGrp="1"/>
          </p:cNvSpPr>
          <p:nvPr>
            <p:ph type="sldNum" sz="quarter" idx="12"/>
          </p:nvPr>
        </p:nvSpPr>
        <p:spPr/>
        <p:txBody>
          <a:bodyPr/>
          <a:lstStyle/>
          <a:p>
            <a:fld id="{F80AC90F-806A-4640-838C-5DDD1BCE92DF}" type="slidenum">
              <a:rPr lang="en-US" smtClean="0"/>
              <a:t>9</a:t>
            </a:fld>
            <a:endParaRPr lang="en-US"/>
          </a:p>
        </p:txBody>
      </p:sp>
      <p:pic>
        <p:nvPicPr>
          <p:cNvPr id="1026" name="Picture 2">
            <a:extLst>
              <a:ext uri="{FF2B5EF4-FFF2-40B4-BE49-F238E27FC236}">
                <a16:creationId xmlns:a16="http://schemas.microsoft.com/office/drawing/2014/main" id="{90AFD139-1E98-4EE7-B4F4-5AA9A7129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21" y="1690688"/>
            <a:ext cx="6209952" cy="38359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F6555F4-C258-4DA0-86FD-EB60A0A44A51}"/>
              </a:ext>
            </a:extLst>
          </p:cNvPr>
          <p:cNvPicPr>
            <a:picLocks noChangeAspect="1"/>
          </p:cNvPicPr>
          <p:nvPr/>
        </p:nvPicPr>
        <p:blipFill>
          <a:blip r:embed="rId3"/>
          <a:stretch>
            <a:fillRect/>
          </a:stretch>
        </p:blipFill>
        <p:spPr>
          <a:xfrm>
            <a:off x="6921908" y="1620349"/>
            <a:ext cx="5032297" cy="4184157"/>
          </a:xfrm>
          <a:prstGeom prst="rect">
            <a:avLst/>
          </a:prstGeom>
        </p:spPr>
      </p:pic>
    </p:spTree>
    <p:extLst>
      <p:ext uri="{BB962C8B-B14F-4D97-AF65-F5344CB8AC3E}">
        <p14:creationId xmlns:p14="http://schemas.microsoft.com/office/powerpoint/2010/main" val="2745558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2341</TotalTime>
  <Words>377</Words>
  <Application>Microsoft Office PowerPoint</Application>
  <PresentationFormat>Widescreen</PresentationFormat>
  <Paragraphs>63</Paragraphs>
  <Slides>14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Amazon Ember</vt:lpstr>
      <vt:lpstr>Amazon Ember Light</vt:lpstr>
      <vt:lpstr>Arial</vt:lpstr>
      <vt:lpstr>Calibri</vt:lpstr>
      <vt:lpstr>Calibri Light</vt:lpstr>
      <vt:lpstr>Office Theme</vt:lpstr>
      <vt:lpstr>PowerPoint Presentation</vt:lpstr>
      <vt:lpstr>PowerPoint Presentation</vt:lpstr>
      <vt:lpstr>Tasks in graph learning</vt:lpstr>
      <vt:lpstr>Graph learning and node embeddings </vt:lpstr>
      <vt:lpstr>GNN gaining Popularity</vt:lpstr>
      <vt:lpstr>Scene graph extraction</vt:lpstr>
      <vt:lpstr>PowerPoint Presentation</vt:lpstr>
      <vt:lpstr>PowerPoint Presentation</vt:lpstr>
      <vt:lpstr>Gumbel Softmax clustering</vt:lpstr>
      <vt:lpstr>Clustering obtained using Gumbel softmax on different datasets</vt:lpstr>
      <vt:lpstr>Spectral clustering Theory</vt:lpstr>
      <vt:lpstr>Comparison with Spectral Clustering</vt:lpstr>
      <vt:lpstr>Zachery’s (Infamous) Karate Club</vt:lpstr>
      <vt:lpstr>PLAN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肖景望</dc:creator>
  <cp:lastModifiedBy>Gaurav Kumar Rai</cp:lastModifiedBy>
  <cp:revision>178</cp:revision>
  <dcterms:created xsi:type="dcterms:W3CDTF">2019-08-08T03:27:24Z</dcterms:created>
  <dcterms:modified xsi:type="dcterms:W3CDTF">2021-05-26T12:00:53Z</dcterms:modified>
</cp:coreProperties>
</file>